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14.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3.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3" roundtripDataSignature="AMtx7mjMzP3cFDxbMdkYUANrSrToLJTNq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2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customschemas.google.com/relationships/presentationmetadata" Target="metadata"/><Relationship Id="rId28"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7" Type="http://schemas.openxmlformats.org/officeDocument/2006/relationships/tableStyles" Target="tableStyles.xml"/><Relationship Id="rId30"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lt-LT"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7" name="Google Shape;5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52" name="Google Shape;15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61" name="Google Shape;16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69" name="Google Shape;16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78" name="Google Shape;17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92" name="Google Shape;19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00" name="Google Shape;20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08" name="Google Shape;20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24" name="Google Shape;22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5" name="Google Shape;6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5" name="Google Shape;7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83" name="Google Shape;8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91" name="Google Shape;9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97" name="Google Shape;9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7" name="Google Shape;10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lt-LT"/>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44" name="Google Shape;14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ulinis">
  <p:cSld name="Titulinis">
    <p:spTree>
      <p:nvGrpSpPr>
        <p:cNvPr id="1" name="Shape 18"/>
        <p:cNvGrpSpPr/>
        <p:nvPr/>
      </p:nvGrpSpPr>
      <p:grpSpPr>
        <a:xfrm>
          <a:off x="0" y="0"/>
          <a:ext cx="0" cy="0"/>
          <a:chOff x="0" y="0"/>
          <a:chExt cx="0" cy="0"/>
        </a:xfrm>
      </p:grpSpPr>
      <p:pic>
        <p:nvPicPr>
          <p:cNvPr id="19" name="Google Shape;19;p19"/>
          <p:cNvPicPr preferRelativeResize="0"/>
          <p:nvPr/>
        </p:nvPicPr>
        <p:blipFill rotWithShape="1">
          <a:blip r:embed="rId2">
            <a:alphaModFix/>
          </a:blip>
          <a:srcRect/>
          <a:stretch/>
        </p:blipFill>
        <p:spPr>
          <a:xfrm>
            <a:off x="417513" y="2227263"/>
            <a:ext cx="2652712" cy="1528762"/>
          </a:xfrm>
          <a:prstGeom prst="rect">
            <a:avLst/>
          </a:prstGeom>
          <a:noFill/>
          <a:ln>
            <a:noFill/>
          </a:ln>
        </p:spPr>
      </p:pic>
      <p:pic>
        <p:nvPicPr>
          <p:cNvPr id="20" name="Google Shape;20;p19"/>
          <p:cNvPicPr preferRelativeResize="0"/>
          <p:nvPr/>
        </p:nvPicPr>
        <p:blipFill rotWithShape="1">
          <a:blip r:embed="rId3">
            <a:alphaModFix/>
          </a:blip>
          <a:srcRect/>
          <a:stretch/>
        </p:blipFill>
        <p:spPr>
          <a:xfrm>
            <a:off x="417513" y="314325"/>
            <a:ext cx="2435225" cy="2579688"/>
          </a:xfrm>
          <a:prstGeom prst="rect">
            <a:avLst/>
          </a:prstGeom>
          <a:noFill/>
          <a:ln>
            <a:noFill/>
          </a:ln>
        </p:spPr>
      </p:pic>
      <p:sp>
        <p:nvSpPr>
          <p:cNvPr id="21" name="Google Shape;21;p19"/>
          <p:cNvSpPr txBox="1">
            <a:spLocks noGrp="1"/>
          </p:cNvSpPr>
          <p:nvPr>
            <p:ph type="ctrTitle"/>
          </p:nvPr>
        </p:nvSpPr>
        <p:spPr>
          <a:xfrm>
            <a:off x="2685257" y="2940910"/>
            <a:ext cx="8058149" cy="2279849"/>
          </a:xfrm>
          <a:prstGeom prst="rect">
            <a:avLst/>
          </a:prstGeom>
          <a:noFill/>
          <a:ln>
            <a:noFill/>
          </a:ln>
          <a:effectLst>
            <a:outerShdw blurRad="50800" dist="38100" dir="2700000" algn="tl" rotWithShape="0">
              <a:srgbClr val="D8D8D8"/>
            </a:outerShdw>
          </a:effectLst>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sz="5200" b="0">
                <a:solidFill>
                  <a:srgbClr val="073B3A"/>
                </a:solidFill>
                <a:latin typeface="Calibri"/>
                <a:ea typeface="Calibri"/>
                <a:cs typeface="Calibri"/>
                <a:sym typeface="Calibri"/>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2" name="Google Shape;22;p19"/>
          <p:cNvSpPr txBox="1">
            <a:spLocks noGrp="1"/>
          </p:cNvSpPr>
          <p:nvPr>
            <p:ph type="subTitle" idx="1"/>
          </p:nvPr>
        </p:nvSpPr>
        <p:spPr>
          <a:xfrm>
            <a:off x="2685256" y="2001898"/>
            <a:ext cx="8058149" cy="743536"/>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rgbClr val="6B5E62"/>
              </a:buClr>
              <a:buSzPts val="3200"/>
              <a:buNone/>
              <a:defRPr sz="3200">
                <a:solidFill>
                  <a:srgbClr val="6B5E62"/>
                </a:solidFill>
              </a:defRPr>
            </a:lvl1pPr>
            <a:lvl2pPr lvl="1" algn="ctr">
              <a:lnSpc>
                <a:spcPct val="90000"/>
              </a:lnSpc>
              <a:spcBef>
                <a:spcPts val="500"/>
              </a:spcBef>
              <a:spcAft>
                <a:spcPts val="0"/>
              </a:spcAft>
              <a:buClr>
                <a:srgbClr val="6B5E62"/>
              </a:buClr>
              <a:buSzPts val="2000"/>
              <a:buNone/>
              <a:defRPr sz="2000"/>
            </a:lvl2pPr>
            <a:lvl3pPr lvl="2" algn="ctr">
              <a:lnSpc>
                <a:spcPct val="90000"/>
              </a:lnSpc>
              <a:spcBef>
                <a:spcPts val="500"/>
              </a:spcBef>
              <a:spcAft>
                <a:spcPts val="0"/>
              </a:spcAft>
              <a:buClr>
                <a:srgbClr val="6B5E62"/>
              </a:buClr>
              <a:buSzPts val="1800"/>
              <a:buNone/>
              <a:defRPr sz="1800"/>
            </a:lvl3pPr>
            <a:lvl4pPr lvl="3" algn="ctr">
              <a:lnSpc>
                <a:spcPct val="90000"/>
              </a:lnSpc>
              <a:spcBef>
                <a:spcPts val="500"/>
              </a:spcBef>
              <a:spcAft>
                <a:spcPts val="0"/>
              </a:spcAft>
              <a:buClr>
                <a:srgbClr val="6B5E62"/>
              </a:buClr>
              <a:buSzPts val="1600"/>
              <a:buNone/>
              <a:defRPr sz="1600"/>
            </a:lvl4pPr>
            <a:lvl5pPr lvl="4" algn="ctr">
              <a:lnSpc>
                <a:spcPct val="90000"/>
              </a:lnSpc>
              <a:spcBef>
                <a:spcPts val="500"/>
              </a:spcBef>
              <a:spcAft>
                <a:spcPts val="0"/>
              </a:spcAft>
              <a:buClr>
                <a:srgbClr val="6B5E6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urinys: Paveiksl. ir poraštė">
  <p:cSld name="Turinys: Paveiksl. ir poraštė">
    <p:spTree>
      <p:nvGrpSpPr>
        <p:cNvPr id="1" name="Shape 23"/>
        <p:cNvGrpSpPr/>
        <p:nvPr/>
      </p:nvGrpSpPr>
      <p:grpSpPr>
        <a:xfrm>
          <a:off x="0" y="0"/>
          <a:ext cx="0" cy="0"/>
          <a:chOff x="0" y="0"/>
          <a:chExt cx="0" cy="0"/>
        </a:xfrm>
      </p:grpSpPr>
      <p:sp>
        <p:nvSpPr>
          <p:cNvPr id="24" name="Google Shape;24;p20"/>
          <p:cNvSpPr>
            <a:spLocks noGrp="1"/>
          </p:cNvSpPr>
          <p:nvPr>
            <p:ph type="pic" idx="2"/>
          </p:nvPr>
        </p:nvSpPr>
        <p:spPr>
          <a:xfrm>
            <a:off x="1718129" y="142596"/>
            <a:ext cx="8755742" cy="5614586"/>
          </a:xfrm>
          <a:prstGeom prst="rect">
            <a:avLst/>
          </a:prstGeom>
          <a:noFill/>
          <a:ln>
            <a:noFill/>
          </a:ln>
        </p:spPr>
      </p:sp>
      <p:sp>
        <p:nvSpPr>
          <p:cNvPr id="25" name="Google Shape;25;p20"/>
          <p:cNvSpPr txBox="1">
            <a:spLocks noGrp="1"/>
          </p:cNvSpPr>
          <p:nvPr>
            <p:ph type="body" idx="1"/>
          </p:nvPr>
        </p:nvSpPr>
        <p:spPr>
          <a:xfrm>
            <a:off x="1718127" y="5757182"/>
            <a:ext cx="8755743" cy="614145"/>
          </a:xfrm>
          <a:prstGeom prst="rect">
            <a:avLst/>
          </a:prstGeom>
          <a:noFill/>
          <a:ln>
            <a:noFill/>
          </a:ln>
        </p:spPr>
        <p:txBody>
          <a:bodyPr spcFirstLastPara="1" wrap="square" lIns="91425" tIns="45700" rIns="91425" bIns="45700" anchor="ctr" anchorCtr="1">
            <a:normAutofit/>
          </a:bodyPr>
          <a:lstStyle>
            <a:lvl1pPr marL="457200" lvl="0" indent="-342900" algn="l">
              <a:lnSpc>
                <a:spcPct val="90000"/>
              </a:lnSpc>
              <a:spcBef>
                <a:spcPts val="1000"/>
              </a:spcBef>
              <a:spcAft>
                <a:spcPts val="0"/>
              </a:spcAft>
              <a:buClr>
                <a:schemeClr val="dk1"/>
              </a:buClr>
              <a:buSzPts val="1800"/>
              <a:buChar char="•"/>
              <a:defRPr/>
            </a:lvl1pPr>
            <a:lvl2pPr marL="914400" lvl="1" indent="-228600" algn="ctr">
              <a:lnSpc>
                <a:spcPct val="90000"/>
              </a:lnSpc>
              <a:spcBef>
                <a:spcPts val="500"/>
              </a:spcBef>
              <a:spcAft>
                <a:spcPts val="0"/>
              </a:spcAft>
              <a:buClr>
                <a:schemeClr val="accent1"/>
              </a:buClr>
              <a:buSzPts val="2000"/>
              <a:buNone/>
              <a:defRPr sz="2000">
                <a:solidFill>
                  <a:schemeClr val="accent1"/>
                </a:solidFill>
              </a:defRPr>
            </a:lvl2pPr>
            <a:lvl3pPr marL="1371600" lvl="2" indent="-342900" algn="l">
              <a:lnSpc>
                <a:spcPct val="90000"/>
              </a:lnSpc>
              <a:spcBef>
                <a:spcPts val="500"/>
              </a:spcBef>
              <a:spcAft>
                <a:spcPts val="0"/>
              </a:spcAft>
              <a:buClr>
                <a:srgbClr val="6B5E62"/>
              </a:buClr>
              <a:buSzPts val="1800"/>
              <a:buChar char="•"/>
              <a:defRPr/>
            </a:lvl3pPr>
            <a:lvl4pPr marL="1828800" lvl="3" indent="-342900" algn="l">
              <a:lnSpc>
                <a:spcPct val="90000"/>
              </a:lnSpc>
              <a:spcBef>
                <a:spcPts val="500"/>
              </a:spcBef>
              <a:spcAft>
                <a:spcPts val="0"/>
              </a:spcAft>
              <a:buClr>
                <a:srgbClr val="6B5E62"/>
              </a:buClr>
              <a:buSzPts val="1800"/>
              <a:buChar char="•"/>
              <a:defRPr/>
            </a:lvl4pPr>
            <a:lvl5pPr marL="2286000" lvl="4" indent="-342900" algn="l">
              <a:lnSpc>
                <a:spcPct val="90000"/>
              </a:lnSpc>
              <a:spcBef>
                <a:spcPts val="500"/>
              </a:spcBef>
              <a:spcAft>
                <a:spcPts val="0"/>
              </a:spcAft>
              <a:buClr>
                <a:srgbClr val="6B5E6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urinys: Antraštė ir tekstai" type="twoObj">
  <p:cSld name="TWO_OBJECTS">
    <p:spTree>
      <p:nvGrpSpPr>
        <p:cNvPr id="1" name="Shape 26"/>
        <p:cNvGrpSpPr/>
        <p:nvPr/>
      </p:nvGrpSpPr>
      <p:grpSpPr>
        <a:xfrm>
          <a:off x="0" y="0"/>
          <a:ext cx="0" cy="0"/>
          <a:chOff x="0" y="0"/>
          <a:chExt cx="0" cy="0"/>
        </a:xfrm>
      </p:grpSpPr>
      <p:sp>
        <p:nvSpPr>
          <p:cNvPr id="27" name="Google Shape;27;p21"/>
          <p:cNvSpPr txBox="1">
            <a:spLocks noGrp="1"/>
          </p:cNvSpPr>
          <p:nvPr>
            <p:ph type="title"/>
          </p:nvPr>
        </p:nvSpPr>
        <p:spPr>
          <a:xfrm>
            <a:off x="838200" y="365125"/>
            <a:ext cx="10515600" cy="1325563"/>
          </a:xfrm>
          <a:prstGeom prst="rect">
            <a:avLst/>
          </a:prstGeom>
          <a:noFill/>
          <a:ln>
            <a:noFill/>
          </a:ln>
          <a:effectLst>
            <a:outerShdw blurRad="50800" dist="38100" dir="2700000" algn="tl" rotWithShape="0">
              <a:srgbClr val="D8D8D8"/>
            </a:outerShdw>
          </a:effectLst>
        </p:spPr>
        <p:txBody>
          <a:bodyPr spcFirstLastPara="1" wrap="square" lIns="91425" tIns="45700" rIns="91425" bIns="45700" anchor="ctr" anchorCtr="0">
            <a:norm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8" name="Google Shape;28;p2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rgbClr val="6B5E62"/>
              </a:buClr>
              <a:buSzPts val="1800"/>
              <a:buChar char="•"/>
              <a:defRPr/>
            </a:lvl2pPr>
            <a:lvl3pPr marL="1371600" lvl="2" indent="-342900" algn="l">
              <a:lnSpc>
                <a:spcPct val="90000"/>
              </a:lnSpc>
              <a:spcBef>
                <a:spcPts val="500"/>
              </a:spcBef>
              <a:spcAft>
                <a:spcPts val="0"/>
              </a:spcAft>
              <a:buClr>
                <a:srgbClr val="6B5E62"/>
              </a:buClr>
              <a:buSzPts val="1800"/>
              <a:buChar char="•"/>
              <a:defRPr/>
            </a:lvl3pPr>
            <a:lvl4pPr marL="1828800" lvl="3" indent="-342900" algn="l">
              <a:lnSpc>
                <a:spcPct val="90000"/>
              </a:lnSpc>
              <a:spcBef>
                <a:spcPts val="500"/>
              </a:spcBef>
              <a:spcAft>
                <a:spcPts val="0"/>
              </a:spcAft>
              <a:buClr>
                <a:srgbClr val="6B5E62"/>
              </a:buClr>
              <a:buSzPts val="1800"/>
              <a:buChar char="•"/>
              <a:defRPr/>
            </a:lvl4pPr>
            <a:lvl5pPr marL="2286000" lvl="4" indent="-342900" algn="l">
              <a:lnSpc>
                <a:spcPct val="90000"/>
              </a:lnSpc>
              <a:spcBef>
                <a:spcPts val="500"/>
              </a:spcBef>
              <a:spcAft>
                <a:spcPts val="0"/>
              </a:spcAft>
              <a:buClr>
                <a:srgbClr val="6B5E6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2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rgbClr val="6B5E62"/>
              </a:buClr>
              <a:buSzPts val="1800"/>
              <a:buChar char="•"/>
              <a:defRPr/>
            </a:lvl2pPr>
            <a:lvl3pPr marL="1371600" lvl="2" indent="-342900" algn="l">
              <a:lnSpc>
                <a:spcPct val="90000"/>
              </a:lnSpc>
              <a:spcBef>
                <a:spcPts val="500"/>
              </a:spcBef>
              <a:spcAft>
                <a:spcPts val="0"/>
              </a:spcAft>
              <a:buClr>
                <a:srgbClr val="6B5E62"/>
              </a:buClr>
              <a:buSzPts val="1800"/>
              <a:buChar char="•"/>
              <a:defRPr/>
            </a:lvl3pPr>
            <a:lvl4pPr marL="1828800" lvl="3" indent="-342900" algn="l">
              <a:lnSpc>
                <a:spcPct val="90000"/>
              </a:lnSpc>
              <a:spcBef>
                <a:spcPts val="500"/>
              </a:spcBef>
              <a:spcAft>
                <a:spcPts val="0"/>
              </a:spcAft>
              <a:buClr>
                <a:srgbClr val="6B5E62"/>
              </a:buClr>
              <a:buSzPts val="1800"/>
              <a:buChar char="•"/>
              <a:defRPr/>
            </a:lvl4pPr>
            <a:lvl5pPr marL="2286000" lvl="4" indent="-342900" algn="l">
              <a:lnSpc>
                <a:spcPct val="90000"/>
              </a:lnSpc>
              <a:spcBef>
                <a:spcPts val="500"/>
              </a:spcBef>
              <a:spcAft>
                <a:spcPts val="0"/>
              </a:spcAft>
              <a:buClr>
                <a:srgbClr val="6B5E6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urinys: Antraštė ir tekstai 1">
  <p:cSld name="Turinys: Antraštė ir tekstai 1">
    <p:spTree>
      <p:nvGrpSpPr>
        <p:cNvPr id="1" name="Shape 30"/>
        <p:cNvGrpSpPr/>
        <p:nvPr/>
      </p:nvGrpSpPr>
      <p:grpSpPr>
        <a:xfrm>
          <a:off x="0" y="0"/>
          <a:ext cx="0" cy="0"/>
          <a:chOff x="0" y="0"/>
          <a:chExt cx="0" cy="0"/>
        </a:xfrm>
      </p:grpSpPr>
      <p:pic>
        <p:nvPicPr>
          <p:cNvPr id="31" name="Google Shape;31;p22"/>
          <p:cNvPicPr preferRelativeResize="0"/>
          <p:nvPr/>
        </p:nvPicPr>
        <p:blipFill rotWithShape="1">
          <a:blip r:embed="rId2">
            <a:alphaModFix/>
          </a:blip>
          <a:srcRect/>
          <a:stretch/>
        </p:blipFill>
        <p:spPr>
          <a:xfrm>
            <a:off x="10580688" y="4749800"/>
            <a:ext cx="1546225" cy="1636713"/>
          </a:xfrm>
          <a:prstGeom prst="rect">
            <a:avLst/>
          </a:prstGeom>
          <a:noFill/>
          <a:ln>
            <a:noFill/>
          </a:ln>
        </p:spPr>
      </p:pic>
      <p:sp>
        <p:nvSpPr>
          <p:cNvPr id="32" name="Google Shape;32;p22"/>
          <p:cNvSpPr txBox="1">
            <a:spLocks noGrp="1"/>
          </p:cNvSpPr>
          <p:nvPr>
            <p:ph type="title"/>
          </p:nvPr>
        </p:nvSpPr>
        <p:spPr>
          <a:xfrm>
            <a:off x="838200" y="365125"/>
            <a:ext cx="10515600" cy="1325563"/>
          </a:xfrm>
          <a:prstGeom prst="rect">
            <a:avLst/>
          </a:prstGeom>
          <a:noFill/>
          <a:ln>
            <a:noFill/>
          </a:ln>
          <a:effectLst>
            <a:outerShdw blurRad="50800" dist="38100" dir="2700000" algn="tl" rotWithShape="0">
              <a:srgbClr val="D8D8D8"/>
            </a:outerShdw>
          </a:effectLst>
        </p:spPr>
        <p:txBody>
          <a:bodyPr spcFirstLastPara="1" wrap="square" lIns="91425" tIns="45700" rIns="91425" bIns="45700" anchor="ctr" anchorCtr="0">
            <a:normAutofit/>
          </a:bodyPr>
          <a:lstStyle>
            <a:lvl1pPr lvl="0" algn="l">
              <a:lnSpc>
                <a:spcPct val="90000"/>
              </a:lnSpc>
              <a:spcBef>
                <a:spcPts val="0"/>
              </a:spcBef>
              <a:spcAft>
                <a:spcPts val="0"/>
              </a:spcAft>
              <a:buSzPts val="1400"/>
              <a:buNone/>
              <a:defRPr sz="3600" b="0">
                <a:solidFill>
                  <a:srgbClr val="073B3A"/>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3" name="Google Shape;33;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dk1"/>
              </a:buClr>
              <a:buSzPts val="2800"/>
              <a:buChar char="•"/>
              <a:defRPr>
                <a:solidFill>
                  <a:schemeClr val="dk1"/>
                </a:solidFill>
              </a:defRPr>
            </a:lvl1pPr>
            <a:lvl2pPr marL="914400" lvl="1" indent="-381000" algn="l">
              <a:lnSpc>
                <a:spcPct val="90000"/>
              </a:lnSpc>
              <a:spcBef>
                <a:spcPts val="500"/>
              </a:spcBef>
              <a:spcAft>
                <a:spcPts val="0"/>
              </a:spcAft>
              <a:buClr>
                <a:schemeClr val="accent1"/>
              </a:buClr>
              <a:buSzPts val="2400"/>
              <a:buChar char="•"/>
              <a:defRPr>
                <a:solidFill>
                  <a:schemeClr val="accent1"/>
                </a:solidFill>
              </a:defRPr>
            </a:lvl2pPr>
            <a:lvl3pPr marL="1371600" lvl="2" indent="-355600" algn="l">
              <a:lnSpc>
                <a:spcPct val="90000"/>
              </a:lnSpc>
              <a:spcBef>
                <a:spcPts val="500"/>
              </a:spcBef>
              <a:spcAft>
                <a:spcPts val="0"/>
              </a:spcAft>
              <a:buClr>
                <a:schemeClr val="accent1"/>
              </a:buClr>
              <a:buSzPts val="2000"/>
              <a:buChar char="•"/>
              <a:defRPr>
                <a:solidFill>
                  <a:schemeClr val="accent1"/>
                </a:solidFill>
              </a:defRPr>
            </a:lvl3pPr>
            <a:lvl4pPr marL="1828800" lvl="3" indent="-342900" algn="l">
              <a:lnSpc>
                <a:spcPct val="90000"/>
              </a:lnSpc>
              <a:spcBef>
                <a:spcPts val="500"/>
              </a:spcBef>
              <a:spcAft>
                <a:spcPts val="0"/>
              </a:spcAft>
              <a:buClr>
                <a:schemeClr val="accent1"/>
              </a:buClr>
              <a:buSzPts val="1800"/>
              <a:buChar char="•"/>
              <a:defRPr>
                <a:solidFill>
                  <a:schemeClr val="accent1"/>
                </a:solidFill>
              </a:defRPr>
            </a:lvl4pPr>
            <a:lvl5pPr marL="2286000" lvl="4" indent="-342900" algn="l">
              <a:lnSpc>
                <a:spcPct val="90000"/>
              </a:lnSpc>
              <a:spcBef>
                <a:spcPts val="500"/>
              </a:spcBef>
              <a:spcAft>
                <a:spcPts val="0"/>
              </a:spcAft>
              <a:buClr>
                <a:schemeClr val="accent1"/>
              </a:buClr>
              <a:buSzPts val="1800"/>
              <a:buChar char="•"/>
              <a:defRPr>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urinys: Antraštė, tekstai, paveikslėlis">
  <p:cSld name="Turinys: Antraštė, tekstai, paveikslėlis">
    <p:spTree>
      <p:nvGrpSpPr>
        <p:cNvPr id="1" name="Shape 34"/>
        <p:cNvGrpSpPr/>
        <p:nvPr/>
      </p:nvGrpSpPr>
      <p:grpSpPr>
        <a:xfrm>
          <a:off x="0" y="0"/>
          <a:ext cx="0" cy="0"/>
          <a:chOff x="0" y="0"/>
          <a:chExt cx="0" cy="0"/>
        </a:xfrm>
      </p:grpSpPr>
      <p:pic>
        <p:nvPicPr>
          <p:cNvPr id="35" name="Google Shape;35;p23"/>
          <p:cNvPicPr preferRelativeResize="0"/>
          <p:nvPr/>
        </p:nvPicPr>
        <p:blipFill rotWithShape="1">
          <a:blip r:embed="rId2">
            <a:alphaModFix/>
          </a:blip>
          <a:srcRect/>
          <a:stretch/>
        </p:blipFill>
        <p:spPr>
          <a:xfrm>
            <a:off x="11245850" y="4975225"/>
            <a:ext cx="722313" cy="1455738"/>
          </a:xfrm>
          <a:prstGeom prst="rect">
            <a:avLst/>
          </a:prstGeom>
          <a:noFill/>
          <a:ln>
            <a:noFill/>
          </a:ln>
        </p:spPr>
      </p:pic>
      <p:sp>
        <p:nvSpPr>
          <p:cNvPr id="36" name="Google Shape;36;p23"/>
          <p:cNvSpPr txBox="1">
            <a:spLocks noGrp="1"/>
          </p:cNvSpPr>
          <p:nvPr>
            <p:ph type="title"/>
          </p:nvPr>
        </p:nvSpPr>
        <p:spPr>
          <a:xfrm>
            <a:off x="5961743" y="556985"/>
            <a:ext cx="5943600" cy="1325563"/>
          </a:xfrm>
          <a:prstGeom prst="rect">
            <a:avLst/>
          </a:prstGeom>
          <a:noFill/>
          <a:ln>
            <a:noFill/>
          </a:ln>
          <a:effectLst>
            <a:outerShdw blurRad="50800" dist="38100" dir="2700000" algn="tl" rotWithShape="0">
              <a:srgbClr val="D8D8D8"/>
            </a:outerShdw>
          </a:effectLst>
        </p:spPr>
        <p:txBody>
          <a:bodyPr spcFirstLastPara="1" wrap="square" lIns="91425" tIns="45700" rIns="91425" bIns="45700" anchor="t" anchorCtr="0">
            <a:normAutofit/>
          </a:bodyPr>
          <a:lstStyle>
            <a:lvl1pPr lvl="0" algn="l">
              <a:lnSpc>
                <a:spcPct val="90000"/>
              </a:lnSpc>
              <a:spcBef>
                <a:spcPts val="0"/>
              </a:spcBef>
              <a:spcAft>
                <a:spcPts val="0"/>
              </a:spcAft>
              <a:buSzPts val="1400"/>
              <a:buNone/>
              <a:defRPr sz="3600" b="0">
                <a:solidFill>
                  <a:schemeClr val="dk2"/>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7" name="Google Shape;37;p23"/>
          <p:cNvSpPr txBox="1">
            <a:spLocks noGrp="1"/>
          </p:cNvSpPr>
          <p:nvPr>
            <p:ph type="body" idx="1"/>
          </p:nvPr>
        </p:nvSpPr>
        <p:spPr>
          <a:xfrm>
            <a:off x="5961743" y="1854655"/>
            <a:ext cx="5943600" cy="4351338"/>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dk1"/>
              </a:buClr>
              <a:buSzPts val="2800"/>
              <a:buChar char="•"/>
              <a:defRPr>
                <a:solidFill>
                  <a:schemeClr val="dk1"/>
                </a:solidFill>
              </a:defRPr>
            </a:lvl1pPr>
            <a:lvl2pPr marL="914400" lvl="1" indent="-381000" algn="l">
              <a:lnSpc>
                <a:spcPct val="90000"/>
              </a:lnSpc>
              <a:spcBef>
                <a:spcPts val="500"/>
              </a:spcBef>
              <a:spcAft>
                <a:spcPts val="0"/>
              </a:spcAft>
              <a:buClr>
                <a:srgbClr val="08245F"/>
              </a:buClr>
              <a:buSzPts val="2400"/>
              <a:buChar char="•"/>
              <a:defRPr>
                <a:solidFill>
                  <a:srgbClr val="08245F"/>
                </a:solidFill>
              </a:defRPr>
            </a:lvl2pPr>
            <a:lvl3pPr marL="1371600" lvl="2" indent="-355600" algn="l">
              <a:lnSpc>
                <a:spcPct val="90000"/>
              </a:lnSpc>
              <a:spcBef>
                <a:spcPts val="500"/>
              </a:spcBef>
              <a:spcAft>
                <a:spcPts val="0"/>
              </a:spcAft>
              <a:buClr>
                <a:srgbClr val="08245F"/>
              </a:buClr>
              <a:buSzPts val="2000"/>
              <a:buChar char="•"/>
              <a:defRPr>
                <a:solidFill>
                  <a:srgbClr val="08245F"/>
                </a:solidFill>
              </a:defRPr>
            </a:lvl3pPr>
            <a:lvl4pPr marL="1828800" lvl="3" indent="-342900" algn="l">
              <a:lnSpc>
                <a:spcPct val="90000"/>
              </a:lnSpc>
              <a:spcBef>
                <a:spcPts val="500"/>
              </a:spcBef>
              <a:spcAft>
                <a:spcPts val="0"/>
              </a:spcAft>
              <a:buClr>
                <a:srgbClr val="08245F"/>
              </a:buClr>
              <a:buSzPts val="1800"/>
              <a:buChar char="•"/>
              <a:defRPr>
                <a:solidFill>
                  <a:srgbClr val="08245F"/>
                </a:solidFill>
              </a:defRPr>
            </a:lvl4pPr>
            <a:lvl5pPr marL="2286000" lvl="4" indent="-342900" algn="l">
              <a:lnSpc>
                <a:spcPct val="90000"/>
              </a:lnSpc>
              <a:spcBef>
                <a:spcPts val="500"/>
              </a:spcBef>
              <a:spcAft>
                <a:spcPts val="0"/>
              </a:spcAft>
              <a:buClr>
                <a:srgbClr val="08245F"/>
              </a:buClr>
              <a:buSzPts val="1800"/>
              <a:buChar char="•"/>
              <a:defRPr>
                <a:solidFill>
                  <a:srgbClr val="08245F"/>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23"/>
          <p:cNvSpPr>
            <a:spLocks noGrp="1"/>
          </p:cNvSpPr>
          <p:nvPr>
            <p:ph type="pic" idx="2"/>
          </p:nvPr>
        </p:nvSpPr>
        <p:spPr>
          <a:xfrm>
            <a:off x="286657" y="559254"/>
            <a:ext cx="5359400" cy="3984625"/>
          </a:xfrm>
          <a:prstGeom prst="rect">
            <a:avLst/>
          </a:prstGeom>
          <a:noFill/>
          <a:ln>
            <a:noFill/>
          </a:ln>
        </p:spPr>
      </p:sp>
      <p:sp>
        <p:nvSpPr>
          <p:cNvPr id="39" name="Google Shape;39;p23"/>
          <p:cNvSpPr txBox="1">
            <a:spLocks noGrp="1"/>
          </p:cNvSpPr>
          <p:nvPr>
            <p:ph type="body" idx="3"/>
          </p:nvPr>
        </p:nvSpPr>
        <p:spPr>
          <a:xfrm>
            <a:off x="286657" y="4774746"/>
            <a:ext cx="5359400" cy="75519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228600" algn="l">
              <a:lnSpc>
                <a:spcPct val="90000"/>
              </a:lnSpc>
              <a:spcBef>
                <a:spcPts val="500"/>
              </a:spcBef>
              <a:spcAft>
                <a:spcPts val="0"/>
              </a:spcAft>
              <a:buClr>
                <a:schemeClr val="accent1"/>
              </a:buClr>
              <a:buSzPts val="2000"/>
              <a:buNone/>
              <a:defRPr sz="2000">
                <a:solidFill>
                  <a:schemeClr val="accent1"/>
                </a:solidFill>
              </a:defRPr>
            </a:lvl2pPr>
            <a:lvl3pPr marL="1371600" lvl="2" indent="-342900" algn="l">
              <a:lnSpc>
                <a:spcPct val="90000"/>
              </a:lnSpc>
              <a:spcBef>
                <a:spcPts val="500"/>
              </a:spcBef>
              <a:spcAft>
                <a:spcPts val="0"/>
              </a:spcAft>
              <a:buClr>
                <a:srgbClr val="6B5E62"/>
              </a:buClr>
              <a:buSzPts val="1800"/>
              <a:buChar char="•"/>
              <a:defRPr/>
            </a:lvl3pPr>
            <a:lvl4pPr marL="1828800" lvl="3" indent="-342900" algn="l">
              <a:lnSpc>
                <a:spcPct val="90000"/>
              </a:lnSpc>
              <a:spcBef>
                <a:spcPts val="500"/>
              </a:spcBef>
              <a:spcAft>
                <a:spcPts val="0"/>
              </a:spcAft>
              <a:buClr>
                <a:srgbClr val="6B5E62"/>
              </a:buClr>
              <a:buSzPts val="1800"/>
              <a:buChar char="•"/>
              <a:defRPr/>
            </a:lvl4pPr>
            <a:lvl5pPr marL="2286000" lvl="4" indent="-342900" algn="l">
              <a:lnSpc>
                <a:spcPct val="90000"/>
              </a:lnSpc>
              <a:spcBef>
                <a:spcPts val="500"/>
              </a:spcBef>
              <a:spcAft>
                <a:spcPts val="0"/>
              </a:spcAft>
              <a:buClr>
                <a:srgbClr val="6B5E6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Nauja tema" type="secHead">
  <p:cSld name="SECTION_HEADER">
    <p:spTree>
      <p:nvGrpSpPr>
        <p:cNvPr id="1" name="Shape 40"/>
        <p:cNvGrpSpPr/>
        <p:nvPr/>
      </p:nvGrpSpPr>
      <p:grpSpPr>
        <a:xfrm>
          <a:off x="0" y="0"/>
          <a:ext cx="0" cy="0"/>
          <a:chOff x="0" y="0"/>
          <a:chExt cx="0" cy="0"/>
        </a:xfrm>
      </p:grpSpPr>
      <p:pic>
        <p:nvPicPr>
          <p:cNvPr id="41" name="Google Shape;41;p24"/>
          <p:cNvPicPr preferRelativeResize="0"/>
          <p:nvPr/>
        </p:nvPicPr>
        <p:blipFill rotWithShape="1">
          <a:blip r:embed="rId2">
            <a:alphaModFix/>
          </a:blip>
          <a:srcRect/>
          <a:stretch/>
        </p:blipFill>
        <p:spPr>
          <a:xfrm>
            <a:off x="10223500" y="2438400"/>
            <a:ext cx="1968500" cy="3959225"/>
          </a:xfrm>
          <a:prstGeom prst="rect">
            <a:avLst/>
          </a:prstGeom>
          <a:noFill/>
          <a:ln>
            <a:noFill/>
          </a:ln>
        </p:spPr>
      </p:pic>
      <p:sp>
        <p:nvSpPr>
          <p:cNvPr id="42" name="Google Shape;42;p24"/>
          <p:cNvSpPr txBox="1">
            <a:spLocks noGrp="1"/>
          </p:cNvSpPr>
          <p:nvPr>
            <p:ph type="title"/>
          </p:nvPr>
        </p:nvSpPr>
        <p:spPr>
          <a:xfrm>
            <a:off x="831850" y="768350"/>
            <a:ext cx="10515600" cy="2852737"/>
          </a:xfrm>
          <a:prstGeom prst="rect">
            <a:avLst/>
          </a:prstGeom>
          <a:noFill/>
          <a:ln>
            <a:noFill/>
          </a:ln>
          <a:effectLst>
            <a:outerShdw blurRad="50800" dist="38100" dir="2700000" algn="tl" rotWithShape="0">
              <a:srgbClr val="D8D8D8"/>
            </a:outerShdw>
          </a:effectLst>
        </p:spPr>
        <p:txBody>
          <a:bodyPr spcFirstLastPara="1" wrap="square" lIns="91425" tIns="45700" rIns="91425" bIns="45700" anchor="b" anchorCtr="0">
            <a:normAutofit/>
          </a:bodyPr>
          <a:lstStyle>
            <a:lvl1pPr lvl="0" algn="l">
              <a:lnSpc>
                <a:spcPct val="90000"/>
              </a:lnSpc>
              <a:spcBef>
                <a:spcPts val="0"/>
              </a:spcBef>
              <a:spcAft>
                <a:spcPts val="0"/>
              </a:spcAft>
              <a:buSzPts val="1400"/>
              <a:buNone/>
              <a:defRPr sz="6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43" name="Google Shape;43;p24"/>
          <p:cNvSpPr txBox="1">
            <a:spLocks noGrp="1"/>
          </p:cNvSpPr>
          <p:nvPr>
            <p:ph type="body" idx="1"/>
          </p:nvPr>
        </p:nvSpPr>
        <p:spPr>
          <a:xfrm>
            <a:off x="831850" y="39036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3200"/>
              <a:buNone/>
              <a:defRPr sz="3200">
                <a:solidFill>
                  <a:schemeClr val="accent1"/>
                </a:solidFill>
              </a:defRPr>
            </a:lvl1pPr>
            <a:lvl2pPr marL="914400" lvl="1" indent="-228600" algn="l">
              <a:lnSpc>
                <a:spcPct val="90000"/>
              </a:lnSpc>
              <a:spcBef>
                <a:spcPts val="500"/>
              </a:spcBef>
              <a:spcAft>
                <a:spcPts val="0"/>
              </a:spcAft>
              <a:buClr>
                <a:srgbClr val="969494"/>
              </a:buClr>
              <a:buSzPts val="2000"/>
              <a:buNone/>
              <a:defRPr sz="2000">
                <a:solidFill>
                  <a:srgbClr val="969494"/>
                </a:solidFill>
              </a:defRPr>
            </a:lvl2pPr>
            <a:lvl3pPr marL="1371600" lvl="2" indent="-228600" algn="l">
              <a:lnSpc>
                <a:spcPct val="90000"/>
              </a:lnSpc>
              <a:spcBef>
                <a:spcPts val="500"/>
              </a:spcBef>
              <a:spcAft>
                <a:spcPts val="0"/>
              </a:spcAft>
              <a:buClr>
                <a:srgbClr val="969494"/>
              </a:buClr>
              <a:buSzPts val="1800"/>
              <a:buNone/>
              <a:defRPr sz="1800">
                <a:solidFill>
                  <a:srgbClr val="969494"/>
                </a:solidFill>
              </a:defRPr>
            </a:lvl3pPr>
            <a:lvl4pPr marL="1828800" lvl="3" indent="-228600" algn="l">
              <a:lnSpc>
                <a:spcPct val="90000"/>
              </a:lnSpc>
              <a:spcBef>
                <a:spcPts val="500"/>
              </a:spcBef>
              <a:spcAft>
                <a:spcPts val="0"/>
              </a:spcAft>
              <a:buClr>
                <a:srgbClr val="969494"/>
              </a:buClr>
              <a:buSzPts val="1600"/>
              <a:buNone/>
              <a:defRPr sz="1600">
                <a:solidFill>
                  <a:srgbClr val="969494"/>
                </a:solidFill>
              </a:defRPr>
            </a:lvl4pPr>
            <a:lvl5pPr marL="2286000" lvl="4" indent="-228600" algn="l">
              <a:lnSpc>
                <a:spcPct val="90000"/>
              </a:lnSpc>
              <a:spcBef>
                <a:spcPts val="500"/>
              </a:spcBef>
              <a:spcAft>
                <a:spcPts val="0"/>
              </a:spcAft>
              <a:buClr>
                <a:srgbClr val="969494"/>
              </a:buClr>
              <a:buSzPts val="1600"/>
              <a:buNone/>
              <a:defRPr sz="1600">
                <a:solidFill>
                  <a:srgbClr val="969494"/>
                </a:solidFill>
              </a:defRPr>
            </a:lvl5pPr>
            <a:lvl6pPr marL="2743200" lvl="5" indent="-228600" algn="l">
              <a:lnSpc>
                <a:spcPct val="90000"/>
              </a:lnSpc>
              <a:spcBef>
                <a:spcPts val="500"/>
              </a:spcBef>
              <a:spcAft>
                <a:spcPts val="0"/>
              </a:spcAft>
              <a:buClr>
                <a:srgbClr val="969494"/>
              </a:buClr>
              <a:buSzPts val="1600"/>
              <a:buNone/>
              <a:defRPr sz="1600">
                <a:solidFill>
                  <a:srgbClr val="969494"/>
                </a:solidFill>
              </a:defRPr>
            </a:lvl6pPr>
            <a:lvl7pPr marL="3200400" lvl="6" indent="-228600" algn="l">
              <a:lnSpc>
                <a:spcPct val="90000"/>
              </a:lnSpc>
              <a:spcBef>
                <a:spcPts val="500"/>
              </a:spcBef>
              <a:spcAft>
                <a:spcPts val="0"/>
              </a:spcAft>
              <a:buClr>
                <a:srgbClr val="969494"/>
              </a:buClr>
              <a:buSzPts val="1600"/>
              <a:buNone/>
              <a:defRPr sz="1600">
                <a:solidFill>
                  <a:srgbClr val="969494"/>
                </a:solidFill>
              </a:defRPr>
            </a:lvl7pPr>
            <a:lvl8pPr marL="3657600" lvl="7" indent="-228600" algn="l">
              <a:lnSpc>
                <a:spcPct val="90000"/>
              </a:lnSpc>
              <a:spcBef>
                <a:spcPts val="500"/>
              </a:spcBef>
              <a:spcAft>
                <a:spcPts val="0"/>
              </a:spcAft>
              <a:buClr>
                <a:srgbClr val="969494"/>
              </a:buClr>
              <a:buSzPts val="1600"/>
              <a:buNone/>
              <a:defRPr sz="1600">
                <a:solidFill>
                  <a:srgbClr val="969494"/>
                </a:solidFill>
              </a:defRPr>
            </a:lvl8pPr>
            <a:lvl9pPr marL="4114800" lvl="8" indent="-228600" algn="l">
              <a:lnSpc>
                <a:spcPct val="90000"/>
              </a:lnSpc>
              <a:spcBef>
                <a:spcPts val="500"/>
              </a:spcBef>
              <a:spcAft>
                <a:spcPts val="0"/>
              </a:spcAft>
              <a:buClr>
                <a:srgbClr val="969494"/>
              </a:buClr>
              <a:buSzPts val="1600"/>
              <a:buNone/>
              <a:defRPr sz="1600">
                <a:solidFill>
                  <a:srgbClr val="969494"/>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urinys: Antraštė ir pav.">
  <p:cSld name="Turinys: Antraštė ir pav.">
    <p:spTree>
      <p:nvGrpSpPr>
        <p:cNvPr id="1" name="Shape 44"/>
        <p:cNvGrpSpPr/>
        <p:nvPr/>
      </p:nvGrpSpPr>
      <p:grpSpPr>
        <a:xfrm>
          <a:off x="0" y="0"/>
          <a:ext cx="0" cy="0"/>
          <a:chOff x="0" y="0"/>
          <a:chExt cx="0" cy="0"/>
        </a:xfrm>
      </p:grpSpPr>
      <p:pic>
        <p:nvPicPr>
          <p:cNvPr id="45" name="Google Shape;45;p25"/>
          <p:cNvPicPr preferRelativeResize="0"/>
          <p:nvPr/>
        </p:nvPicPr>
        <p:blipFill rotWithShape="1">
          <a:blip r:embed="rId2">
            <a:alphaModFix/>
          </a:blip>
          <a:srcRect/>
          <a:stretch/>
        </p:blipFill>
        <p:spPr>
          <a:xfrm>
            <a:off x="11245850" y="4975225"/>
            <a:ext cx="722313" cy="1455738"/>
          </a:xfrm>
          <a:prstGeom prst="rect">
            <a:avLst/>
          </a:prstGeom>
          <a:noFill/>
          <a:ln>
            <a:noFill/>
          </a:ln>
        </p:spPr>
      </p:pic>
      <p:sp>
        <p:nvSpPr>
          <p:cNvPr id="46" name="Google Shape;46;p25"/>
          <p:cNvSpPr>
            <a:spLocks noGrp="1"/>
          </p:cNvSpPr>
          <p:nvPr>
            <p:ph type="pic" idx="2"/>
          </p:nvPr>
        </p:nvSpPr>
        <p:spPr>
          <a:xfrm>
            <a:off x="838200" y="1345107"/>
            <a:ext cx="7768772" cy="5103317"/>
          </a:xfrm>
          <a:prstGeom prst="rect">
            <a:avLst/>
          </a:prstGeom>
          <a:noFill/>
          <a:ln>
            <a:noFill/>
          </a:ln>
        </p:spPr>
      </p:sp>
      <p:sp>
        <p:nvSpPr>
          <p:cNvPr id="47" name="Google Shape;47;p25"/>
          <p:cNvSpPr txBox="1">
            <a:spLocks noGrp="1"/>
          </p:cNvSpPr>
          <p:nvPr>
            <p:ph type="title"/>
          </p:nvPr>
        </p:nvSpPr>
        <p:spPr>
          <a:xfrm>
            <a:off x="838200" y="365126"/>
            <a:ext cx="9945914" cy="883104"/>
          </a:xfrm>
          <a:prstGeom prst="rect">
            <a:avLst/>
          </a:prstGeom>
          <a:noFill/>
          <a:ln>
            <a:noFill/>
          </a:ln>
          <a:effectLst>
            <a:outerShdw blurRad="50800" dist="38100" dir="2700000" algn="tl" rotWithShape="0">
              <a:srgbClr val="D8D8D8"/>
            </a:outerShdw>
          </a:effectLst>
        </p:spPr>
        <p:txBody>
          <a:bodyPr spcFirstLastPara="1" wrap="square" lIns="91425" tIns="45700" rIns="91425" bIns="45700" anchor="ctr" anchorCtr="0">
            <a:normAutofit/>
          </a:bodyPr>
          <a:lstStyle>
            <a:lvl1pPr lvl="0" algn="l">
              <a:lnSpc>
                <a:spcPct val="90000"/>
              </a:lnSpc>
              <a:spcBef>
                <a:spcPts val="0"/>
              </a:spcBef>
              <a:spcAft>
                <a:spcPts val="0"/>
              </a:spcAft>
              <a:buSzPts val="1400"/>
              <a:buNone/>
              <a:defRPr sz="3600" b="0">
                <a:solidFill>
                  <a:schemeClr val="dk2"/>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as" type="blank">
  <p:cSld name="BLANK">
    <p:spTree>
      <p:nvGrpSpPr>
        <p:cNvPr id="1" name="Shape 48"/>
        <p:cNvGrpSpPr/>
        <p:nvPr/>
      </p:nvGrpSpPr>
      <p:grpSpPr>
        <a:xfrm>
          <a:off x="0" y="0"/>
          <a:ext cx="0" cy="0"/>
          <a:chOff x="0" y="0"/>
          <a:chExt cx="0" cy="0"/>
        </a:xfrm>
      </p:grpSpPr>
      <p:pic>
        <p:nvPicPr>
          <p:cNvPr id="49" name="Google Shape;49;p26"/>
          <p:cNvPicPr preferRelativeResize="0"/>
          <p:nvPr/>
        </p:nvPicPr>
        <p:blipFill rotWithShape="1">
          <a:blip r:embed="rId2">
            <a:alphaModFix/>
          </a:blip>
          <a:srcRect/>
          <a:stretch/>
        </p:blipFill>
        <p:spPr>
          <a:xfrm>
            <a:off x="10223500" y="2438400"/>
            <a:ext cx="1968500" cy="395922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Ačiū">
  <p:cSld name="Ačiū">
    <p:spTree>
      <p:nvGrpSpPr>
        <p:cNvPr id="1" name="Shape 50"/>
        <p:cNvGrpSpPr/>
        <p:nvPr/>
      </p:nvGrpSpPr>
      <p:grpSpPr>
        <a:xfrm>
          <a:off x="0" y="0"/>
          <a:ext cx="0" cy="0"/>
          <a:chOff x="0" y="0"/>
          <a:chExt cx="0" cy="0"/>
        </a:xfrm>
      </p:grpSpPr>
      <p:pic>
        <p:nvPicPr>
          <p:cNvPr id="51" name="Google Shape;51;p27"/>
          <p:cNvPicPr preferRelativeResize="0"/>
          <p:nvPr/>
        </p:nvPicPr>
        <p:blipFill rotWithShape="1">
          <a:blip r:embed="rId2">
            <a:alphaModFix/>
          </a:blip>
          <a:srcRect/>
          <a:stretch/>
        </p:blipFill>
        <p:spPr>
          <a:xfrm>
            <a:off x="1236663" y="2574925"/>
            <a:ext cx="2967037" cy="1709738"/>
          </a:xfrm>
          <a:prstGeom prst="rect">
            <a:avLst/>
          </a:prstGeom>
          <a:noFill/>
          <a:ln>
            <a:noFill/>
          </a:ln>
        </p:spPr>
      </p:pic>
      <p:pic>
        <p:nvPicPr>
          <p:cNvPr id="52" name="Google Shape;52;p27"/>
          <p:cNvPicPr preferRelativeResize="0"/>
          <p:nvPr/>
        </p:nvPicPr>
        <p:blipFill rotWithShape="1">
          <a:blip r:embed="rId3">
            <a:alphaModFix/>
          </a:blip>
          <a:srcRect/>
          <a:stretch/>
        </p:blipFill>
        <p:spPr>
          <a:xfrm>
            <a:off x="1236663" y="430213"/>
            <a:ext cx="2722562" cy="2882900"/>
          </a:xfrm>
          <a:prstGeom prst="rect">
            <a:avLst/>
          </a:prstGeom>
          <a:noFill/>
          <a:ln>
            <a:noFill/>
          </a:ln>
        </p:spPr>
      </p:pic>
      <p:sp>
        <p:nvSpPr>
          <p:cNvPr id="53" name="Google Shape;53;p27"/>
          <p:cNvSpPr txBox="1">
            <a:spLocks noGrp="1"/>
          </p:cNvSpPr>
          <p:nvPr>
            <p:ph type="title"/>
          </p:nvPr>
        </p:nvSpPr>
        <p:spPr>
          <a:xfrm>
            <a:off x="4469458" y="2682850"/>
            <a:ext cx="3253076" cy="1492300"/>
          </a:xfrm>
          <a:prstGeom prst="rect">
            <a:avLst/>
          </a:prstGeom>
          <a:noFill/>
          <a:ln>
            <a:noFill/>
          </a:ln>
          <a:effectLst>
            <a:outerShdw blurRad="50800" dist="38100" dir="2700000" algn="tl" rotWithShape="0">
              <a:srgbClr val="A89B9E"/>
            </a:outerShdw>
          </a:effectLst>
        </p:spPr>
        <p:txBody>
          <a:bodyPr spcFirstLastPara="1" wrap="square" lIns="91425" tIns="45700" rIns="91425" bIns="45700" anchor="ctr" anchorCtr="0">
            <a:noAutofit/>
          </a:bodyPr>
          <a:lstStyle>
            <a:lvl1pPr lvl="0" algn="ctr">
              <a:lnSpc>
                <a:spcPct val="90000"/>
              </a:lnSpc>
              <a:spcBef>
                <a:spcPts val="0"/>
              </a:spcBef>
              <a:spcAft>
                <a:spcPts val="0"/>
              </a:spcAft>
              <a:buSzPts val="1400"/>
              <a:buNone/>
              <a:defRPr sz="9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54" name="Google Shape;54;p27"/>
          <p:cNvSpPr txBox="1">
            <a:spLocks noGrp="1"/>
          </p:cNvSpPr>
          <p:nvPr>
            <p:ph type="body" idx="1"/>
          </p:nvPr>
        </p:nvSpPr>
        <p:spPr>
          <a:xfrm>
            <a:off x="4469458" y="4391073"/>
            <a:ext cx="4711473" cy="169386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400"/>
              <a:buNone/>
              <a:defRPr sz="2400"/>
            </a:lvl1pPr>
            <a:lvl2pPr marL="914400" lvl="1" indent="-228600" algn="l">
              <a:lnSpc>
                <a:spcPct val="90000"/>
              </a:lnSpc>
              <a:spcBef>
                <a:spcPts val="500"/>
              </a:spcBef>
              <a:spcAft>
                <a:spcPts val="0"/>
              </a:spcAft>
              <a:buClr>
                <a:srgbClr val="6B5E62"/>
              </a:buClr>
              <a:buSzPts val="2400"/>
              <a:buNone/>
              <a:defRPr/>
            </a:lvl2pPr>
            <a:lvl3pPr marL="1371600" lvl="2" indent="-342900" algn="l">
              <a:lnSpc>
                <a:spcPct val="90000"/>
              </a:lnSpc>
              <a:spcBef>
                <a:spcPts val="500"/>
              </a:spcBef>
              <a:spcAft>
                <a:spcPts val="0"/>
              </a:spcAft>
              <a:buClr>
                <a:srgbClr val="6B5E62"/>
              </a:buClr>
              <a:buSzPts val="1800"/>
              <a:buChar char="•"/>
              <a:defRPr/>
            </a:lvl3pPr>
            <a:lvl4pPr marL="1828800" lvl="3" indent="-342900" algn="l">
              <a:lnSpc>
                <a:spcPct val="90000"/>
              </a:lnSpc>
              <a:spcBef>
                <a:spcPts val="500"/>
              </a:spcBef>
              <a:spcAft>
                <a:spcPts val="0"/>
              </a:spcAft>
              <a:buClr>
                <a:srgbClr val="6B5E62"/>
              </a:buClr>
              <a:buSzPts val="1800"/>
              <a:buChar char="•"/>
              <a:defRPr/>
            </a:lvl4pPr>
            <a:lvl5pPr marL="2286000" lvl="4" indent="-342900" algn="l">
              <a:lnSpc>
                <a:spcPct val="90000"/>
              </a:lnSpc>
              <a:spcBef>
                <a:spcPts val="500"/>
              </a:spcBef>
              <a:spcAft>
                <a:spcPts val="0"/>
              </a:spcAft>
              <a:buClr>
                <a:srgbClr val="6B5E6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71000">
              <a:srgbClr val="FFF9EA"/>
            </a:gs>
            <a:gs pos="86000">
              <a:srgbClr val="D7F8E7"/>
            </a:gs>
            <a:gs pos="96000">
              <a:srgbClr val="FFDED0"/>
            </a:gs>
            <a:gs pos="100000">
              <a:srgbClr val="FFDED0"/>
            </a:gs>
          </a:gsLst>
          <a:path path="circle">
            <a:fillToRect r="100000" b="100000"/>
          </a:path>
          <a:tileRect l="-100000" t="-100000"/>
        </a:gra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a:effectLst>
            <a:outerShdw blurRad="50800" dist="38100" dir="2700000" algn="tl" rotWithShape="0">
              <a:srgbClr val="D8D8D8"/>
            </a:outerShdw>
          </a:effectLst>
        </p:spPr>
        <p:txBody>
          <a:bodyPr spcFirstLastPara="1" wrap="square" lIns="91425" tIns="45700" rIns="91425" bIns="45700" anchor="ctr" anchorCtr="0">
            <a:normAutofit/>
          </a:bodyPr>
          <a:lstStyle>
            <a:lvl1pPr marR="0" lvl="0" algn="l" rtl="0">
              <a:lnSpc>
                <a:spcPct val="90000"/>
              </a:lnSpc>
              <a:spcBef>
                <a:spcPts val="0"/>
              </a:spcBef>
              <a:spcAft>
                <a:spcPts val="0"/>
              </a:spcAft>
              <a:buSzPts val="1400"/>
              <a:buNone/>
              <a:defRPr sz="5200" b="0" i="0" u="none" strike="noStrike" cap="none">
                <a:solidFill>
                  <a:srgbClr val="073B3A"/>
                </a:solidFill>
                <a:latin typeface="Calibri"/>
                <a:ea typeface="Calibri"/>
                <a:cs typeface="Calibri"/>
                <a:sym typeface="Calibri"/>
              </a:defRPr>
            </a:lvl1pPr>
            <a:lvl2pPr marR="0" lvl="1" algn="l" rtl="0">
              <a:lnSpc>
                <a:spcPct val="90000"/>
              </a:lnSpc>
              <a:spcBef>
                <a:spcPts val="0"/>
              </a:spcBef>
              <a:spcAft>
                <a:spcPts val="0"/>
              </a:spcAft>
              <a:buSzPts val="1400"/>
              <a:buNone/>
              <a:defRPr sz="5200" b="0" i="0" u="none" strike="noStrike" cap="none">
                <a:solidFill>
                  <a:srgbClr val="073B3A"/>
                </a:solidFill>
                <a:latin typeface="Calibri"/>
                <a:ea typeface="Calibri"/>
                <a:cs typeface="Calibri"/>
                <a:sym typeface="Calibri"/>
              </a:defRPr>
            </a:lvl2pPr>
            <a:lvl3pPr marR="0" lvl="2" algn="l" rtl="0">
              <a:lnSpc>
                <a:spcPct val="90000"/>
              </a:lnSpc>
              <a:spcBef>
                <a:spcPts val="0"/>
              </a:spcBef>
              <a:spcAft>
                <a:spcPts val="0"/>
              </a:spcAft>
              <a:buSzPts val="1400"/>
              <a:buNone/>
              <a:defRPr sz="5200" b="0" i="0" u="none" strike="noStrike" cap="none">
                <a:solidFill>
                  <a:srgbClr val="073B3A"/>
                </a:solidFill>
                <a:latin typeface="Calibri"/>
                <a:ea typeface="Calibri"/>
                <a:cs typeface="Calibri"/>
                <a:sym typeface="Calibri"/>
              </a:defRPr>
            </a:lvl3pPr>
            <a:lvl4pPr marR="0" lvl="3" algn="l" rtl="0">
              <a:lnSpc>
                <a:spcPct val="90000"/>
              </a:lnSpc>
              <a:spcBef>
                <a:spcPts val="0"/>
              </a:spcBef>
              <a:spcAft>
                <a:spcPts val="0"/>
              </a:spcAft>
              <a:buSzPts val="1400"/>
              <a:buNone/>
              <a:defRPr sz="5200" b="0" i="0" u="none" strike="noStrike" cap="none">
                <a:solidFill>
                  <a:srgbClr val="073B3A"/>
                </a:solidFill>
                <a:latin typeface="Calibri"/>
                <a:ea typeface="Calibri"/>
                <a:cs typeface="Calibri"/>
                <a:sym typeface="Calibri"/>
              </a:defRPr>
            </a:lvl4pPr>
            <a:lvl5pPr marR="0" lvl="4" algn="l" rtl="0">
              <a:lnSpc>
                <a:spcPct val="90000"/>
              </a:lnSpc>
              <a:spcBef>
                <a:spcPts val="0"/>
              </a:spcBef>
              <a:spcAft>
                <a:spcPts val="0"/>
              </a:spcAft>
              <a:buSzPts val="1400"/>
              <a:buNone/>
              <a:defRPr sz="5200" b="0" i="0" u="none" strike="noStrike" cap="none">
                <a:solidFill>
                  <a:srgbClr val="073B3A"/>
                </a:solidFill>
                <a:latin typeface="Calibri"/>
                <a:ea typeface="Calibri"/>
                <a:cs typeface="Calibri"/>
                <a:sym typeface="Calibri"/>
              </a:defRPr>
            </a:lvl5pPr>
            <a:lvl6pPr marR="0" lvl="5" algn="l" rtl="0">
              <a:lnSpc>
                <a:spcPct val="90000"/>
              </a:lnSpc>
              <a:spcBef>
                <a:spcPts val="0"/>
              </a:spcBef>
              <a:spcAft>
                <a:spcPts val="0"/>
              </a:spcAft>
              <a:buSzPts val="1400"/>
              <a:buNone/>
              <a:defRPr sz="5200" b="0" i="0" u="none" strike="noStrike" cap="none">
                <a:solidFill>
                  <a:srgbClr val="073B3A"/>
                </a:solidFill>
                <a:latin typeface="Calibri"/>
                <a:ea typeface="Calibri"/>
                <a:cs typeface="Calibri"/>
                <a:sym typeface="Calibri"/>
              </a:defRPr>
            </a:lvl6pPr>
            <a:lvl7pPr marR="0" lvl="6" algn="l" rtl="0">
              <a:lnSpc>
                <a:spcPct val="90000"/>
              </a:lnSpc>
              <a:spcBef>
                <a:spcPts val="0"/>
              </a:spcBef>
              <a:spcAft>
                <a:spcPts val="0"/>
              </a:spcAft>
              <a:buSzPts val="1400"/>
              <a:buNone/>
              <a:defRPr sz="5200" b="0" i="0" u="none" strike="noStrike" cap="none">
                <a:solidFill>
                  <a:srgbClr val="073B3A"/>
                </a:solidFill>
                <a:latin typeface="Calibri"/>
                <a:ea typeface="Calibri"/>
                <a:cs typeface="Calibri"/>
                <a:sym typeface="Calibri"/>
              </a:defRPr>
            </a:lvl7pPr>
            <a:lvl8pPr marR="0" lvl="7" algn="l" rtl="0">
              <a:lnSpc>
                <a:spcPct val="90000"/>
              </a:lnSpc>
              <a:spcBef>
                <a:spcPts val="0"/>
              </a:spcBef>
              <a:spcAft>
                <a:spcPts val="0"/>
              </a:spcAft>
              <a:buSzPts val="1400"/>
              <a:buNone/>
              <a:defRPr sz="5200" b="0" i="0" u="none" strike="noStrike" cap="none">
                <a:solidFill>
                  <a:srgbClr val="073B3A"/>
                </a:solidFill>
                <a:latin typeface="Calibri"/>
                <a:ea typeface="Calibri"/>
                <a:cs typeface="Calibri"/>
                <a:sym typeface="Calibri"/>
              </a:defRPr>
            </a:lvl8pPr>
            <a:lvl9pPr marR="0" lvl="8" algn="l" rtl="0">
              <a:lnSpc>
                <a:spcPct val="90000"/>
              </a:lnSpc>
              <a:spcBef>
                <a:spcPts val="0"/>
              </a:spcBef>
              <a:spcAft>
                <a:spcPts val="0"/>
              </a:spcAft>
              <a:buSzPts val="1400"/>
              <a:buNone/>
              <a:defRPr sz="5200" b="0" i="0" u="none" strike="noStrike" cap="none">
                <a:solidFill>
                  <a:srgbClr val="073B3A"/>
                </a:solidFill>
                <a:latin typeface="Calibri"/>
                <a:ea typeface="Calibri"/>
                <a:cs typeface="Calibri"/>
                <a:sym typeface="Calibri"/>
              </a:defRPr>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rgbClr val="6B5E62"/>
              </a:buClr>
              <a:buSzPts val="2400"/>
              <a:buFont typeface="Arial"/>
              <a:buChar char="•"/>
              <a:defRPr sz="2400" b="0" i="0" u="none" strike="noStrike" cap="none">
                <a:solidFill>
                  <a:srgbClr val="6B5E62"/>
                </a:solidFill>
                <a:latin typeface="Calibri"/>
                <a:ea typeface="Calibri"/>
                <a:cs typeface="Calibri"/>
                <a:sym typeface="Calibri"/>
              </a:defRPr>
            </a:lvl2pPr>
            <a:lvl3pPr marL="1371600" marR="0" lvl="2" indent="-355600" algn="l" rtl="0">
              <a:lnSpc>
                <a:spcPct val="90000"/>
              </a:lnSpc>
              <a:spcBef>
                <a:spcPts val="500"/>
              </a:spcBef>
              <a:spcAft>
                <a:spcPts val="0"/>
              </a:spcAft>
              <a:buClr>
                <a:srgbClr val="6B5E62"/>
              </a:buClr>
              <a:buSzPts val="2000"/>
              <a:buFont typeface="Arial"/>
              <a:buChar char="•"/>
              <a:defRPr sz="2000" b="0" i="0" u="none" strike="noStrike" cap="none">
                <a:solidFill>
                  <a:srgbClr val="6B5E62"/>
                </a:solidFill>
                <a:latin typeface="Calibri"/>
                <a:ea typeface="Calibri"/>
                <a:cs typeface="Calibri"/>
                <a:sym typeface="Calibri"/>
              </a:defRPr>
            </a:lvl3pPr>
            <a:lvl4pPr marL="1828800" marR="0" lvl="3" indent="-342900" algn="l" rtl="0">
              <a:lnSpc>
                <a:spcPct val="90000"/>
              </a:lnSpc>
              <a:spcBef>
                <a:spcPts val="500"/>
              </a:spcBef>
              <a:spcAft>
                <a:spcPts val="0"/>
              </a:spcAft>
              <a:buClr>
                <a:srgbClr val="6B5E62"/>
              </a:buClr>
              <a:buSzPts val="1800"/>
              <a:buFont typeface="Arial"/>
              <a:buChar char="•"/>
              <a:defRPr sz="1800" b="0" i="0" u="none" strike="noStrike" cap="none">
                <a:solidFill>
                  <a:srgbClr val="6B5E62"/>
                </a:solidFill>
                <a:latin typeface="Calibri"/>
                <a:ea typeface="Calibri"/>
                <a:cs typeface="Calibri"/>
                <a:sym typeface="Calibri"/>
              </a:defRPr>
            </a:lvl4pPr>
            <a:lvl5pPr marL="2286000" marR="0" lvl="4" indent="-342900" algn="l" rtl="0">
              <a:lnSpc>
                <a:spcPct val="90000"/>
              </a:lnSpc>
              <a:spcBef>
                <a:spcPts val="500"/>
              </a:spcBef>
              <a:spcAft>
                <a:spcPts val="0"/>
              </a:spcAft>
              <a:buClr>
                <a:srgbClr val="6B5E62"/>
              </a:buClr>
              <a:buSzPts val="1800"/>
              <a:buFont typeface="Arial"/>
              <a:buChar char="•"/>
              <a:defRPr sz="1800" b="0" i="0" u="none" strike="noStrike" cap="none">
                <a:solidFill>
                  <a:srgbClr val="6B5E62"/>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p:nvPr/>
        </p:nvSpPr>
        <p:spPr>
          <a:xfrm>
            <a:off x="3048000" y="3244850"/>
            <a:ext cx="6096000" cy="368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13" name="Google Shape;13;p18"/>
          <p:cNvSpPr txBox="1"/>
          <p:nvPr/>
        </p:nvSpPr>
        <p:spPr>
          <a:xfrm>
            <a:off x="3048000" y="3244850"/>
            <a:ext cx="6096000" cy="368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nvGrpSpPr>
          <p:cNvPr id="14" name="Google Shape;14;p18"/>
          <p:cNvGrpSpPr/>
          <p:nvPr/>
        </p:nvGrpSpPr>
        <p:grpSpPr>
          <a:xfrm>
            <a:off x="608013" y="6469063"/>
            <a:ext cx="11583987" cy="285750"/>
            <a:chOff x="430212" y="6527800"/>
            <a:chExt cx="11787188" cy="136947"/>
          </a:xfrm>
        </p:grpSpPr>
        <p:sp>
          <p:nvSpPr>
            <p:cNvPr id="15" name="Google Shape;15;p18"/>
            <p:cNvSpPr/>
            <p:nvPr/>
          </p:nvSpPr>
          <p:spPr>
            <a:xfrm>
              <a:off x="430212" y="6527800"/>
              <a:ext cx="11787188" cy="45649"/>
            </a:xfrm>
            <a:prstGeom prst="rect">
              <a:avLst/>
            </a:prstGeom>
            <a:solidFill>
              <a:srgbClr val="FBBD1A">
                <a:alpha val="6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 name="Google Shape;16;p18"/>
            <p:cNvSpPr/>
            <p:nvPr/>
          </p:nvSpPr>
          <p:spPr>
            <a:xfrm>
              <a:off x="430212" y="6573449"/>
              <a:ext cx="11787188" cy="45649"/>
            </a:xfrm>
            <a:prstGeom prst="rect">
              <a:avLst/>
            </a:prstGeom>
            <a:solidFill>
              <a:srgbClr val="006633">
                <a:alpha val="6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7" name="Google Shape;17;p18"/>
            <p:cNvSpPr/>
            <p:nvPr/>
          </p:nvSpPr>
          <p:spPr>
            <a:xfrm>
              <a:off x="430212" y="6619098"/>
              <a:ext cx="11787188" cy="45649"/>
            </a:xfrm>
            <a:prstGeom prst="rect">
              <a:avLst/>
            </a:prstGeom>
            <a:solidFill>
              <a:srgbClr val="D54D13">
                <a:alpha val="6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
          <p:cNvSpPr txBox="1">
            <a:spLocks noGrp="1"/>
          </p:cNvSpPr>
          <p:nvPr>
            <p:ph type="ctrTitle"/>
          </p:nvPr>
        </p:nvSpPr>
        <p:spPr>
          <a:xfrm>
            <a:off x="2865120" y="-592183"/>
            <a:ext cx="9059024" cy="4362994"/>
          </a:xfrm>
          <a:prstGeom prst="rect">
            <a:avLst/>
          </a:prstGeom>
          <a:noFill/>
          <a:ln>
            <a:noFill/>
          </a:ln>
          <a:effectLst>
            <a:outerShdw blurRad="50800" dist="38100" dir="2700000" algn="tl" rotWithShape="0">
              <a:srgbClr val="D8D8D8"/>
            </a:outerShdw>
          </a:effectLst>
        </p:spPr>
        <p:txBody>
          <a:bodyPr spcFirstLastPara="1" wrap="square" lIns="91425" tIns="45700" rIns="91425" bIns="45700" anchor="ctr" anchorCtr="0">
            <a:noAutofit/>
          </a:bodyPr>
          <a:lstStyle/>
          <a:p>
            <a:pPr marL="0" lvl="0" indent="0" algn="ctr" rtl="0">
              <a:lnSpc>
                <a:spcPct val="90000"/>
              </a:lnSpc>
              <a:spcBef>
                <a:spcPts val="0"/>
              </a:spcBef>
              <a:spcAft>
                <a:spcPts val="0"/>
              </a:spcAft>
              <a:buNone/>
            </a:pPr>
            <a:br>
              <a:rPr lang="lt-LT" sz="3200"/>
            </a:br>
            <a:br>
              <a:rPr lang="lt-LT" sz="3200"/>
            </a:br>
            <a:br>
              <a:rPr lang="lt-LT" sz="3200"/>
            </a:br>
            <a:r>
              <a:rPr lang="lt-LT" sz="3200">
                <a:solidFill>
                  <a:srgbClr val="22C571"/>
                </a:solidFill>
              </a:rPr>
              <a:t>ISTORINIO TYRIMO, PASAKOJIMO ŽANRAI IR FORMOS</a:t>
            </a:r>
            <a:br>
              <a:rPr lang="lt-LT" sz="3200">
                <a:solidFill>
                  <a:srgbClr val="22C571"/>
                </a:solidFill>
              </a:rPr>
            </a:br>
            <a:br>
              <a:rPr lang="lt-LT" sz="3200">
                <a:solidFill>
                  <a:srgbClr val="22C571"/>
                </a:solidFill>
              </a:rPr>
            </a:br>
            <a:r>
              <a:rPr lang="lt-LT" sz="3200"/>
              <a:t>					</a:t>
            </a:r>
            <a:r>
              <a:rPr lang="lt-LT" sz="2800"/>
              <a:t>III gimnazijos klasė</a:t>
            </a:r>
            <a:br>
              <a:rPr lang="lt-LT" sz="2800"/>
            </a:br>
            <a:br>
              <a:rPr lang="lt-LT" sz="2800"/>
            </a:br>
            <a:endParaRPr sz="2800"/>
          </a:p>
        </p:txBody>
      </p:sp>
      <p:sp>
        <p:nvSpPr>
          <p:cNvPr id="60" name="Google Shape;60;p1"/>
          <p:cNvSpPr txBox="1">
            <a:spLocks noGrp="1"/>
          </p:cNvSpPr>
          <p:nvPr>
            <p:ph type="subTitle" idx="4294967295"/>
          </p:nvPr>
        </p:nvSpPr>
        <p:spPr>
          <a:xfrm>
            <a:off x="1317191" y="4354287"/>
            <a:ext cx="10439379" cy="149787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lt-LT" sz="2800" b="0" i="0" u="none" strike="noStrike" cap="none" dirty="0">
                <a:solidFill>
                  <a:schemeClr val="dk1"/>
                </a:solidFill>
                <a:latin typeface="Calibri"/>
                <a:ea typeface="Calibri"/>
                <a:cs typeface="Calibri"/>
                <a:sym typeface="Calibri"/>
              </a:rPr>
              <a:t>					Parengė istorijos mokytoja ekspertė </a:t>
            </a:r>
            <a:endParaRPr dirty="0"/>
          </a:p>
          <a:p>
            <a:pPr marL="0" marR="0" lvl="0" indent="0" algn="l" rtl="0">
              <a:lnSpc>
                <a:spcPct val="90000"/>
              </a:lnSpc>
              <a:spcBef>
                <a:spcPts val="1000"/>
              </a:spcBef>
              <a:spcAft>
                <a:spcPts val="0"/>
              </a:spcAft>
              <a:buClr>
                <a:schemeClr val="dk1"/>
              </a:buClr>
              <a:buSzPts val="2800"/>
              <a:buFont typeface="Arial"/>
              <a:buNone/>
            </a:pPr>
            <a:r>
              <a:rPr lang="lt-LT" sz="2800" b="0" i="0" u="none" strike="noStrike" cap="none" dirty="0">
                <a:solidFill>
                  <a:schemeClr val="dk1"/>
                </a:solidFill>
                <a:latin typeface="Calibri"/>
                <a:ea typeface="Calibri"/>
                <a:cs typeface="Calibri"/>
                <a:sym typeface="Calibri"/>
              </a:rPr>
              <a:t>					Žaneta </a:t>
            </a:r>
            <a:r>
              <a:rPr lang="lt-LT" sz="2800" b="0" i="0" u="none" strike="noStrike" cap="none" dirty="0" err="1">
                <a:solidFill>
                  <a:schemeClr val="dk1"/>
                </a:solidFill>
                <a:latin typeface="Calibri"/>
                <a:ea typeface="Calibri"/>
                <a:cs typeface="Calibri"/>
                <a:sym typeface="Calibri"/>
              </a:rPr>
              <a:t>Vaškevičienė</a:t>
            </a:r>
            <a:endParaRPr dirty="0"/>
          </a:p>
          <a:p>
            <a:pPr marL="0" marR="0" lvl="0" indent="0" algn="l" rtl="0">
              <a:lnSpc>
                <a:spcPct val="90000"/>
              </a:lnSpc>
              <a:spcBef>
                <a:spcPts val="1000"/>
              </a:spcBef>
              <a:spcAft>
                <a:spcPts val="0"/>
              </a:spcAft>
              <a:buClr>
                <a:schemeClr val="dk1"/>
              </a:buClr>
              <a:buSzPts val="2800"/>
              <a:buFont typeface="Arial"/>
              <a:buNone/>
            </a:pPr>
            <a:endParaRPr sz="2800" b="0" i="0" u="none" strike="noStrike" cap="none"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800"/>
              <a:buFont typeface="Arial"/>
              <a:buNone/>
            </a:pPr>
            <a:r>
              <a:rPr lang="lt-LT" sz="2800" b="0" i="0" u="none" strike="noStrike" cap="none" dirty="0">
                <a:solidFill>
                  <a:schemeClr val="dk1"/>
                </a:solidFill>
                <a:latin typeface="Calibri"/>
                <a:ea typeface="Calibri"/>
                <a:cs typeface="Calibri"/>
                <a:sym typeface="Calibri"/>
              </a:rPr>
              <a:t>					2023 m.</a:t>
            </a:r>
            <a:endParaRPr sz="2800" b="0" i="0" u="none" strike="noStrike" cap="none" dirty="0">
              <a:solidFill>
                <a:schemeClr val="dk1"/>
              </a:solidFill>
              <a:latin typeface="Calibri"/>
              <a:ea typeface="Calibri"/>
              <a:cs typeface="Calibri"/>
              <a:sym typeface="Calibri"/>
            </a:endParaRPr>
          </a:p>
        </p:txBody>
      </p:sp>
      <p:sp>
        <p:nvSpPr>
          <p:cNvPr id="61" name="Google Shape;61;p1"/>
          <p:cNvSpPr/>
          <p:nvPr/>
        </p:nvSpPr>
        <p:spPr>
          <a:xfrm>
            <a:off x="11139054" y="147782"/>
            <a:ext cx="905163" cy="794327"/>
          </a:xfrm>
          <a:prstGeom prst="ellipse">
            <a:avLst/>
          </a:prstGeom>
          <a:solidFill>
            <a:srgbClr val="FFF1CF"/>
          </a:solidFill>
          <a:ln w="12700" cap="flat" cmpd="sng">
            <a:solidFill>
              <a:srgbClr val="4E44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62" name="Google Shape;62;p1"/>
          <p:cNvSpPr txBox="1"/>
          <p:nvPr/>
        </p:nvSpPr>
        <p:spPr>
          <a:xfrm>
            <a:off x="11259125" y="314112"/>
            <a:ext cx="665019"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lt-LT" sz="2400" b="1" i="0" u="none" strike="noStrike" cap="none">
                <a:solidFill>
                  <a:schemeClr val="dk1"/>
                </a:solidFill>
                <a:latin typeface="Arial"/>
                <a:ea typeface="Arial"/>
                <a:cs typeface="Arial"/>
                <a:sym typeface="Arial"/>
              </a:rPr>
              <a:t>1</a:t>
            </a:r>
            <a:endParaRPr sz="2400" b="1" i="0" u="none" strike="noStrike" cap="none">
              <a:solidFill>
                <a:schemeClr val="dk1"/>
              </a:solidFill>
              <a:latin typeface="Arial"/>
              <a:ea typeface="Arial"/>
              <a:cs typeface="Arial"/>
              <a:sym typeface="Arial"/>
            </a:endParaRPr>
          </a:p>
        </p:txBody>
      </p:sp>
      <p:pic>
        <p:nvPicPr>
          <p:cNvPr id="3" name="Paveikslėlis 2" descr="Paveikslėlis, kuriame yra tekstas, Šriftas, ekrano kopija, Grafika&#10;&#10;Automatiškai sugeneruotas aprašymas">
            <a:extLst>
              <a:ext uri="{FF2B5EF4-FFF2-40B4-BE49-F238E27FC236}">
                <a16:creationId xmlns:a16="http://schemas.microsoft.com/office/drawing/2014/main" id="{F22FCC39-FBB2-1803-D427-B0A1DF5FD01B}"/>
              </a:ext>
            </a:extLst>
          </p:cNvPr>
          <p:cNvPicPr>
            <a:picLocks noChangeAspect="1"/>
          </p:cNvPicPr>
          <p:nvPr/>
        </p:nvPicPr>
        <p:blipFill>
          <a:blip r:embed="rId3"/>
          <a:stretch>
            <a:fillRect/>
          </a:stretch>
        </p:blipFill>
        <p:spPr>
          <a:xfrm>
            <a:off x="761617" y="4998128"/>
            <a:ext cx="1395657" cy="116967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10"/>
          <p:cNvSpPr txBox="1">
            <a:spLocks noGrp="1"/>
          </p:cNvSpPr>
          <p:nvPr>
            <p:ph type="title"/>
          </p:nvPr>
        </p:nvSpPr>
        <p:spPr>
          <a:xfrm>
            <a:off x="838200" y="365125"/>
            <a:ext cx="10515600" cy="1325563"/>
          </a:xfrm>
          <a:prstGeom prst="rect">
            <a:avLst/>
          </a:prstGeom>
          <a:noFill/>
          <a:ln>
            <a:noFill/>
          </a:ln>
          <a:effectLst>
            <a:outerShdw blurRad="50800" dist="38100" dir="2700000" algn="tl" rotWithShape="0">
              <a:srgbClr val="D8D8D8"/>
            </a:outerShdw>
          </a:effectLst>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r>
              <a:rPr lang="lt-LT" sz="3600" b="1"/>
              <a:t>Kasdienybės istorija </a:t>
            </a:r>
            <a:endParaRPr/>
          </a:p>
        </p:txBody>
      </p:sp>
      <p:sp>
        <p:nvSpPr>
          <p:cNvPr id="155" name="Google Shape;155;p10"/>
          <p:cNvSpPr txBox="1">
            <a:spLocks noGrp="1"/>
          </p:cNvSpPr>
          <p:nvPr>
            <p:ph type="body" idx="1"/>
          </p:nvPr>
        </p:nvSpPr>
        <p:spPr>
          <a:xfrm>
            <a:off x="838200" y="1447800"/>
            <a:ext cx="5181600" cy="472916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lt-LT" sz="2400"/>
              <a:t>Tai tam tikrais istorijos laikais vykę įprastiniai dalykai, rutininis gyvenimas, elgesys, jausena,  buitis.</a:t>
            </a:r>
            <a:endParaRPr/>
          </a:p>
          <a:p>
            <a:pPr marL="0" lvl="0" indent="0" algn="l" rtl="0">
              <a:lnSpc>
                <a:spcPct val="90000"/>
              </a:lnSpc>
              <a:spcBef>
                <a:spcPts val="1000"/>
              </a:spcBef>
              <a:spcAft>
                <a:spcPts val="0"/>
              </a:spcAft>
              <a:buClr>
                <a:schemeClr val="dk1"/>
              </a:buClr>
              <a:buSzPts val="2400"/>
              <a:buNone/>
            </a:pPr>
            <a:r>
              <a:rPr lang="lt-LT" sz="2400"/>
              <a:t>Ryškiausias šios srities atstovas buvo XX amžiaus prancūzų istorikas ir tyrinėtojas </a:t>
            </a:r>
            <a:r>
              <a:rPr lang="lt-LT" sz="2400" b="1"/>
              <a:t>Emanuelis Le Rua Ladiuri </a:t>
            </a:r>
            <a:r>
              <a:rPr lang="lt-LT" sz="2400"/>
              <a:t>(Emmanuel Le Roy Ladurie). Jis tyrė </a:t>
            </a:r>
            <a:r>
              <a:rPr lang="lt-LT" sz="2400" b="1"/>
              <a:t>klimato kaitą </a:t>
            </a:r>
            <a:r>
              <a:rPr lang="lt-LT" sz="2400"/>
              <a:t>ir jos poveikį žmonių gyvenimui, Prancūzijos pietinių regionų socialinę ir ekonominę, </a:t>
            </a:r>
            <a:r>
              <a:rPr lang="lt-LT" sz="2400" b="1"/>
              <a:t>valstiečių mentaliteto ir kasdieninio gyvenimo lokalinę istoriją</a:t>
            </a:r>
            <a:r>
              <a:rPr lang="lt-LT" sz="2400"/>
              <a:t>. Novatoriškai rėmėsi šaltiniais, panaudojo inkvizicijos tardymo protokolus, detaliai atsispindinčius visuomenės gyvenimą ir kt.</a:t>
            </a:r>
            <a:endParaRPr/>
          </a:p>
          <a:p>
            <a:pPr marL="228600" lvl="0" indent="-76200" algn="l" rtl="0">
              <a:lnSpc>
                <a:spcPct val="90000"/>
              </a:lnSpc>
              <a:spcBef>
                <a:spcPts val="1000"/>
              </a:spcBef>
              <a:spcAft>
                <a:spcPts val="0"/>
              </a:spcAft>
              <a:buClr>
                <a:schemeClr val="dk1"/>
              </a:buClr>
              <a:buSzPts val="2400"/>
              <a:buNone/>
            </a:pPr>
            <a:endParaRPr sz="2400"/>
          </a:p>
        </p:txBody>
      </p:sp>
      <p:pic>
        <p:nvPicPr>
          <p:cNvPr id="156" name="Google Shape;156;p10"/>
          <p:cNvPicPr preferRelativeResize="0">
            <a:picLocks noGrp="1"/>
          </p:cNvPicPr>
          <p:nvPr>
            <p:ph type="body" idx="2"/>
          </p:nvPr>
        </p:nvPicPr>
        <p:blipFill rotWithShape="1">
          <a:blip r:embed="rId3">
            <a:alphaModFix/>
          </a:blip>
          <a:srcRect/>
          <a:stretch/>
        </p:blipFill>
        <p:spPr>
          <a:xfrm>
            <a:off x="6498771" y="1690688"/>
            <a:ext cx="5181600" cy="3454400"/>
          </a:xfrm>
          <a:prstGeom prst="rect">
            <a:avLst/>
          </a:prstGeom>
          <a:noFill/>
          <a:ln>
            <a:noFill/>
          </a:ln>
        </p:spPr>
      </p:pic>
      <p:sp>
        <p:nvSpPr>
          <p:cNvPr id="157" name="Google Shape;157;p10"/>
          <p:cNvSpPr txBox="1"/>
          <p:nvPr/>
        </p:nvSpPr>
        <p:spPr>
          <a:xfrm>
            <a:off x="6923315" y="5330473"/>
            <a:ext cx="407125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lt-LT" sz="1800" i="1">
                <a:solidFill>
                  <a:schemeClr val="dk1"/>
                </a:solidFill>
                <a:latin typeface="Arial"/>
                <a:ea typeface="Arial"/>
                <a:cs typeface="Arial"/>
                <a:sym typeface="Arial"/>
              </a:rPr>
              <a:t>Emanuelis Le Rua Ladiuri</a:t>
            </a:r>
            <a:endParaRPr sz="1800" i="1">
              <a:solidFill>
                <a:schemeClr val="dk1"/>
              </a:solidFill>
              <a:latin typeface="Arial"/>
              <a:ea typeface="Arial"/>
              <a:cs typeface="Arial"/>
              <a:sym typeface="Arial"/>
            </a:endParaRPr>
          </a:p>
        </p:txBody>
      </p:sp>
      <p:sp>
        <p:nvSpPr>
          <p:cNvPr id="158" name="Google Shape;158;p10"/>
          <p:cNvSpPr/>
          <p:nvPr/>
        </p:nvSpPr>
        <p:spPr>
          <a:xfrm>
            <a:off x="11055927" y="278291"/>
            <a:ext cx="905163" cy="794327"/>
          </a:xfrm>
          <a:prstGeom prst="ellipse">
            <a:avLst/>
          </a:prstGeom>
          <a:solidFill>
            <a:srgbClr val="FFF1CF"/>
          </a:solidFill>
          <a:ln w="12700" cap="flat" cmpd="sng">
            <a:solidFill>
              <a:srgbClr val="4E44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lt-LT" sz="1800" b="1">
                <a:solidFill>
                  <a:schemeClr val="dk1"/>
                </a:solidFill>
                <a:latin typeface="Arial"/>
                <a:ea typeface="Arial"/>
                <a:cs typeface="Arial"/>
                <a:sym typeface="Arial"/>
              </a:rPr>
              <a:t>10</a:t>
            </a:r>
            <a:endParaRPr sz="1800" b="1">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11"/>
          <p:cNvSpPr txBox="1">
            <a:spLocks noGrp="1"/>
          </p:cNvSpPr>
          <p:nvPr>
            <p:ph type="title"/>
          </p:nvPr>
        </p:nvSpPr>
        <p:spPr>
          <a:xfrm>
            <a:off x="838200" y="365125"/>
            <a:ext cx="10515600" cy="1325563"/>
          </a:xfrm>
          <a:prstGeom prst="rect">
            <a:avLst/>
          </a:prstGeom>
          <a:noFill/>
          <a:ln>
            <a:noFill/>
          </a:ln>
          <a:effectLst>
            <a:outerShdw blurRad="50800" dist="38100" dir="2700000" algn="tl" rotWithShape="0">
              <a:srgbClr val="D8D8D8"/>
            </a:outerShdw>
          </a:effectLst>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r>
              <a:rPr lang="lt-LT" sz="3200" b="1"/>
              <a:t>Lyčių istorija </a:t>
            </a:r>
            <a:br>
              <a:rPr lang="lt-LT" sz="3200" b="1"/>
            </a:br>
            <a:r>
              <a:rPr lang="lt-LT" sz="2700" b="1">
                <a:solidFill>
                  <a:srgbClr val="C00000"/>
                </a:solidFill>
              </a:rPr>
              <a:t>Pagalvokime, kodėl atsirado lyčių istorija. Kuo ji svarbi šiandien?</a:t>
            </a:r>
            <a:endParaRPr sz="2700" b="1">
              <a:solidFill>
                <a:srgbClr val="C00000"/>
              </a:solidFill>
            </a:endParaRPr>
          </a:p>
        </p:txBody>
      </p:sp>
      <p:sp>
        <p:nvSpPr>
          <p:cNvPr id="164" name="Google Shape;164;p1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r>
              <a:rPr lang="lt-LT"/>
              <a:t>Vyro ir moters vaidmuo istorijoje ir jo kaita.</a:t>
            </a:r>
            <a:endParaRPr/>
          </a:p>
        </p:txBody>
      </p:sp>
      <p:pic>
        <p:nvPicPr>
          <p:cNvPr id="165" name="Google Shape;165;p11"/>
          <p:cNvPicPr preferRelativeResize="0">
            <a:picLocks noGrp="1"/>
          </p:cNvPicPr>
          <p:nvPr>
            <p:ph type="body" idx="2"/>
          </p:nvPr>
        </p:nvPicPr>
        <p:blipFill rotWithShape="1">
          <a:blip r:embed="rId3">
            <a:alphaModFix/>
          </a:blip>
          <a:srcRect/>
          <a:stretch/>
        </p:blipFill>
        <p:spPr>
          <a:xfrm>
            <a:off x="6172200" y="1825625"/>
            <a:ext cx="5181600" cy="3457098"/>
          </a:xfrm>
          <a:prstGeom prst="rect">
            <a:avLst/>
          </a:prstGeom>
          <a:noFill/>
          <a:ln>
            <a:noFill/>
          </a:ln>
        </p:spPr>
      </p:pic>
      <p:sp>
        <p:nvSpPr>
          <p:cNvPr id="166" name="Google Shape;166;p11"/>
          <p:cNvSpPr/>
          <p:nvPr/>
        </p:nvSpPr>
        <p:spPr>
          <a:xfrm>
            <a:off x="11055927" y="278291"/>
            <a:ext cx="905163" cy="794327"/>
          </a:xfrm>
          <a:prstGeom prst="ellipse">
            <a:avLst/>
          </a:prstGeom>
          <a:solidFill>
            <a:srgbClr val="FFF1CF"/>
          </a:solidFill>
          <a:ln w="12700" cap="flat" cmpd="sng">
            <a:solidFill>
              <a:srgbClr val="4E44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lt-LT" sz="1800" b="1">
                <a:solidFill>
                  <a:schemeClr val="dk1"/>
                </a:solidFill>
                <a:latin typeface="Arial"/>
                <a:ea typeface="Arial"/>
                <a:cs typeface="Arial"/>
                <a:sym typeface="Arial"/>
              </a:rPr>
              <a:t>11</a:t>
            </a:r>
            <a:endParaRPr sz="1800" b="1">
              <a:solidFill>
                <a:schemeClr val="dk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12"/>
          <p:cNvSpPr txBox="1">
            <a:spLocks noGrp="1"/>
          </p:cNvSpPr>
          <p:nvPr>
            <p:ph type="title"/>
          </p:nvPr>
        </p:nvSpPr>
        <p:spPr>
          <a:xfrm>
            <a:off x="838200" y="365125"/>
            <a:ext cx="10515600" cy="1325563"/>
          </a:xfrm>
          <a:prstGeom prst="rect">
            <a:avLst/>
          </a:prstGeom>
          <a:noFill/>
          <a:ln>
            <a:noFill/>
          </a:ln>
          <a:effectLst>
            <a:outerShdw blurRad="50800" dist="38100" dir="2700000" algn="tl" rotWithShape="0">
              <a:srgbClr val="D8D8D8"/>
            </a:outerShdw>
          </a:effectLst>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r>
              <a:rPr lang="lt-LT" sz="3200" b="1"/>
              <a:t>Nacionalinė istorija</a:t>
            </a:r>
            <a:endParaRPr sz="3200" b="1"/>
          </a:p>
        </p:txBody>
      </p:sp>
      <p:sp>
        <p:nvSpPr>
          <p:cNvPr id="172" name="Google Shape;172;p12"/>
          <p:cNvSpPr txBox="1">
            <a:spLocks noGrp="1"/>
          </p:cNvSpPr>
          <p:nvPr>
            <p:ph type="body" idx="1"/>
          </p:nvPr>
        </p:nvSpPr>
        <p:spPr>
          <a:xfrm>
            <a:off x="838200" y="1371600"/>
            <a:ext cx="5181600" cy="480536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lt-LT"/>
              <a:t>Tai konkrečios valstybės istorija.</a:t>
            </a: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r>
              <a:rPr lang="lt-LT"/>
              <a:t>Kalbant apie Lietuvos istoriją, ryškiausi atstovai yra </a:t>
            </a:r>
            <a:r>
              <a:rPr lang="lt-LT" b="1"/>
              <a:t>Edvardas Gudavičius, Adolfas Šapoka</a:t>
            </a:r>
            <a:r>
              <a:rPr lang="lt-LT"/>
              <a:t>.</a:t>
            </a:r>
            <a:endParaRPr/>
          </a:p>
          <a:p>
            <a:pPr marL="228600" lvl="0" indent="-50800" algn="l" rtl="0">
              <a:lnSpc>
                <a:spcPct val="90000"/>
              </a:lnSpc>
              <a:spcBef>
                <a:spcPts val="1000"/>
              </a:spcBef>
              <a:spcAft>
                <a:spcPts val="0"/>
              </a:spcAft>
              <a:buClr>
                <a:schemeClr val="dk1"/>
              </a:buClr>
              <a:buSzPts val="2800"/>
              <a:buNone/>
            </a:pPr>
            <a:endParaRPr/>
          </a:p>
        </p:txBody>
      </p:sp>
      <p:pic>
        <p:nvPicPr>
          <p:cNvPr id="173" name="Google Shape;173;p12"/>
          <p:cNvPicPr preferRelativeResize="0">
            <a:picLocks noGrp="1"/>
          </p:cNvPicPr>
          <p:nvPr>
            <p:ph type="body" idx="2"/>
          </p:nvPr>
        </p:nvPicPr>
        <p:blipFill rotWithShape="1">
          <a:blip r:embed="rId3">
            <a:alphaModFix/>
          </a:blip>
          <a:srcRect/>
          <a:stretch/>
        </p:blipFill>
        <p:spPr>
          <a:xfrm>
            <a:off x="8878071" y="1959429"/>
            <a:ext cx="2660786" cy="3949342"/>
          </a:xfrm>
          <a:prstGeom prst="rect">
            <a:avLst/>
          </a:prstGeom>
          <a:noFill/>
          <a:ln>
            <a:noFill/>
          </a:ln>
        </p:spPr>
      </p:pic>
      <p:pic>
        <p:nvPicPr>
          <p:cNvPr id="174" name="Google Shape;174;p12"/>
          <p:cNvPicPr preferRelativeResize="0"/>
          <p:nvPr/>
        </p:nvPicPr>
        <p:blipFill rotWithShape="1">
          <a:blip r:embed="rId4">
            <a:alphaModFix/>
          </a:blip>
          <a:srcRect/>
          <a:stretch/>
        </p:blipFill>
        <p:spPr>
          <a:xfrm>
            <a:off x="5802086" y="472168"/>
            <a:ext cx="2536371" cy="4179690"/>
          </a:xfrm>
          <a:prstGeom prst="rect">
            <a:avLst/>
          </a:prstGeom>
          <a:noFill/>
          <a:ln>
            <a:noFill/>
          </a:ln>
        </p:spPr>
      </p:pic>
      <p:sp>
        <p:nvSpPr>
          <p:cNvPr id="175" name="Google Shape;175;p12"/>
          <p:cNvSpPr/>
          <p:nvPr/>
        </p:nvSpPr>
        <p:spPr>
          <a:xfrm>
            <a:off x="11055927" y="278291"/>
            <a:ext cx="905163" cy="794327"/>
          </a:xfrm>
          <a:prstGeom prst="ellipse">
            <a:avLst/>
          </a:prstGeom>
          <a:solidFill>
            <a:srgbClr val="FFF1CF"/>
          </a:solidFill>
          <a:ln w="12700" cap="flat" cmpd="sng">
            <a:solidFill>
              <a:srgbClr val="4E44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lt-LT" sz="1800" b="1">
                <a:solidFill>
                  <a:schemeClr val="dk1"/>
                </a:solidFill>
                <a:latin typeface="Arial"/>
                <a:ea typeface="Arial"/>
                <a:cs typeface="Arial"/>
                <a:sym typeface="Arial"/>
              </a:rPr>
              <a:t>12</a:t>
            </a:r>
            <a:endParaRPr sz="1800" b="1">
              <a:solidFill>
                <a:schemeClr val="dk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13"/>
          <p:cNvSpPr txBox="1">
            <a:spLocks noGrp="1"/>
          </p:cNvSpPr>
          <p:nvPr>
            <p:ph type="title"/>
          </p:nvPr>
        </p:nvSpPr>
        <p:spPr>
          <a:xfrm>
            <a:off x="838200" y="365125"/>
            <a:ext cx="10515600" cy="1325563"/>
          </a:xfrm>
          <a:prstGeom prst="rect">
            <a:avLst/>
          </a:prstGeom>
          <a:noFill/>
          <a:ln>
            <a:noFill/>
          </a:ln>
          <a:effectLst>
            <a:outerShdw blurRad="50800" dist="38100" dir="2700000" algn="tl" rotWithShape="0">
              <a:srgbClr val="D8D8D8"/>
            </a:outerShdw>
          </a:effectLst>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r>
              <a:rPr lang="lt-LT" sz="3200" b="1"/>
              <a:t>Biografijos tekstai ir tipai</a:t>
            </a:r>
            <a:endParaRPr sz="3200" b="1"/>
          </a:p>
        </p:txBody>
      </p:sp>
      <p:sp>
        <p:nvSpPr>
          <p:cNvPr id="181" name="Google Shape;181;p13"/>
          <p:cNvSpPr txBox="1">
            <a:spLocks noGrp="1"/>
          </p:cNvSpPr>
          <p:nvPr>
            <p:ph type="body" idx="1"/>
          </p:nvPr>
        </p:nvSpPr>
        <p:spPr>
          <a:xfrm>
            <a:off x="838200" y="1371600"/>
            <a:ext cx="5181600" cy="480536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r>
              <a:rPr lang="lt-LT"/>
              <a:t>Biografiniais tekstais  laikome autobiografiją, memuarus, dienoraštį, laišką, interviu, nekrologą, grožiniai tekstus ir kt.</a:t>
            </a:r>
            <a:endParaRPr/>
          </a:p>
        </p:txBody>
      </p:sp>
      <p:grpSp>
        <p:nvGrpSpPr>
          <p:cNvPr id="182" name="Google Shape;182;p13"/>
          <p:cNvGrpSpPr/>
          <p:nvPr/>
        </p:nvGrpSpPr>
        <p:grpSpPr>
          <a:xfrm>
            <a:off x="6609089" y="1344358"/>
            <a:ext cx="4318689" cy="4114853"/>
            <a:chOff x="436889" y="321101"/>
            <a:chExt cx="4318689" cy="4114853"/>
          </a:xfrm>
        </p:grpSpPr>
        <p:sp>
          <p:nvSpPr>
            <p:cNvPr id="183" name="Google Shape;183;p13"/>
            <p:cNvSpPr/>
            <p:nvPr/>
          </p:nvSpPr>
          <p:spPr>
            <a:xfrm>
              <a:off x="759651" y="321101"/>
              <a:ext cx="3995927" cy="3995927"/>
            </a:xfrm>
            <a:prstGeom prst="pie">
              <a:avLst>
                <a:gd name="adj1" fmla="val 16200000"/>
                <a:gd name="adj2" fmla="val 1800000"/>
              </a:avLst>
            </a:prstGeom>
            <a:solidFill>
              <a:srgbClr val="F1B34C"/>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3"/>
            <p:cNvSpPr txBox="1"/>
            <p:nvPr/>
          </p:nvSpPr>
          <p:spPr>
            <a:xfrm>
              <a:off x="2932200" y="1058443"/>
              <a:ext cx="1442400" cy="1544400"/>
            </a:xfrm>
            <a:prstGeom prst="rect">
              <a:avLst/>
            </a:prstGeom>
            <a:noFill/>
            <a:ln>
              <a:noFill/>
            </a:ln>
          </p:spPr>
          <p:txBody>
            <a:bodyPr spcFirstLastPara="1" wrap="square" lIns="40625" tIns="40625" rIns="40625" bIns="40625" anchor="ctr" anchorCtr="0">
              <a:noAutofit/>
            </a:bodyPr>
            <a:lstStyle/>
            <a:p>
              <a:pPr marL="0" marR="0" lvl="0" indent="0" algn="ctr" rtl="0">
                <a:lnSpc>
                  <a:spcPct val="90000"/>
                </a:lnSpc>
                <a:spcBef>
                  <a:spcPts val="0"/>
                </a:spcBef>
                <a:spcAft>
                  <a:spcPts val="0"/>
                </a:spcAft>
                <a:buNone/>
              </a:pPr>
              <a:r>
                <a:rPr lang="lt-LT" sz="3200">
                  <a:solidFill>
                    <a:schemeClr val="lt1"/>
                  </a:solidFill>
                  <a:latin typeface="Arial"/>
                  <a:ea typeface="Arial"/>
                  <a:cs typeface="Arial"/>
                  <a:sym typeface="Arial"/>
                </a:rPr>
                <a:t>Meninė</a:t>
              </a:r>
              <a:endParaRPr sz="3200">
                <a:solidFill>
                  <a:schemeClr val="lt1"/>
                </a:solidFill>
                <a:latin typeface="Arial"/>
                <a:ea typeface="Arial"/>
                <a:cs typeface="Arial"/>
                <a:sym typeface="Arial"/>
              </a:endParaRPr>
            </a:p>
          </p:txBody>
        </p:sp>
        <p:sp>
          <p:nvSpPr>
            <p:cNvPr id="185" name="Google Shape;185;p13"/>
            <p:cNvSpPr/>
            <p:nvPr/>
          </p:nvSpPr>
          <p:spPr>
            <a:xfrm>
              <a:off x="553670" y="440027"/>
              <a:ext cx="3995927" cy="3995927"/>
            </a:xfrm>
            <a:prstGeom prst="pie">
              <a:avLst>
                <a:gd name="adj1" fmla="val 1800000"/>
                <a:gd name="adj2" fmla="val 9000000"/>
              </a:avLst>
            </a:prstGeom>
            <a:solidFill>
              <a:srgbClr val="00B0F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3"/>
            <p:cNvSpPr txBox="1"/>
            <p:nvPr/>
          </p:nvSpPr>
          <p:spPr>
            <a:xfrm>
              <a:off x="1647793" y="2961267"/>
              <a:ext cx="1807681" cy="1236834"/>
            </a:xfrm>
            <a:prstGeom prst="rect">
              <a:avLst/>
            </a:prstGeom>
            <a:noFill/>
            <a:ln>
              <a:noFill/>
            </a:ln>
          </p:spPr>
          <p:txBody>
            <a:bodyPr spcFirstLastPara="1" wrap="square" lIns="40625" tIns="40625" rIns="40625" bIns="40625" anchor="ctr" anchorCtr="0">
              <a:noAutofit/>
            </a:bodyPr>
            <a:lstStyle/>
            <a:p>
              <a:pPr marL="0" marR="0" lvl="0" indent="0" algn="ctr" rtl="0">
                <a:lnSpc>
                  <a:spcPct val="90000"/>
                </a:lnSpc>
                <a:spcBef>
                  <a:spcPts val="0"/>
                </a:spcBef>
                <a:spcAft>
                  <a:spcPts val="0"/>
                </a:spcAft>
                <a:buNone/>
              </a:pPr>
              <a:r>
                <a:rPr lang="lt-LT" sz="3200">
                  <a:solidFill>
                    <a:schemeClr val="lt1"/>
                  </a:solidFill>
                  <a:latin typeface="Arial"/>
                  <a:ea typeface="Arial"/>
                  <a:cs typeface="Arial"/>
                  <a:sym typeface="Arial"/>
                </a:rPr>
                <a:t>Mokslinė</a:t>
              </a:r>
              <a:endParaRPr sz="3200">
                <a:solidFill>
                  <a:schemeClr val="lt1"/>
                </a:solidFill>
                <a:latin typeface="Arial"/>
                <a:ea typeface="Arial"/>
                <a:cs typeface="Arial"/>
                <a:sym typeface="Arial"/>
              </a:endParaRPr>
            </a:p>
          </p:txBody>
        </p:sp>
        <p:sp>
          <p:nvSpPr>
            <p:cNvPr id="187" name="Google Shape;187;p13"/>
            <p:cNvSpPr/>
            <p:nvPr/>
          </p:nvSpPr>
          <p:spPr>
            <a:xfrm>
              <a:off x="436889" y="348341"/>
              <a:ext cx="4251227" cy="3845561"/>
            </a:xfrm>
            <a:prstGeom prst="pie">
              <a:avLst>
                <a:gd name="adj1" fmla="val 9000000"/>
                <a:gd name="adj2" fmla="val 16200000"/>
              </a:avLst>
            </a:prstGeom>
            <a:solidFill>
              <a:srgbClr val="FFC00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3"/>
            <p:cNvSpPr txBox="1"/>
            <p:nvPr/>
          </p:nvSpPr>
          <p:spPr>
            <a:xfrm>
              <a:off x="892378" y="1103719"/>
              <a:ext cx="1442380" cy="1281853"/>
            </a:xfrm>
            <a:prstGeom prst="rect">
              <a:avLst/>
            </a:prstGeom>
            <a:noFill/>
            <a:ln>
              <a:noFill/>
            </a:ln>
          </p:spPr>
          <p:txBody>
            <a:bodyPr spcFirstLastPara="1" wrap="square" lIns="40625" tIns="40625" rIns="40625" bIns="40625" anchor="ctr" anchorCtr="0">
              <a:noAutofit/>
            </a:bodyPr>
            <a:lstStyle/>
            <a:p>
              <a:pPr marL="0" marR="0" lvl="0" indent="0" algn="ctr" rtl="0">
                <a:lnSpc>
                  <a:spcPct val="90000"/>
                </a:lnSpc>
                <a:spcBef>
                  <a:spcPts val="0"/>
                </a:spcBef>
                <a:spcAft>
                  <a:spcPts val="0"/>
                </a:spcAft>
                <a:buNone/>
              </a:pPr>
              <a:r>
                <a:rPr lang="lt-LT" sz="3200">
                  <a:solidFill>
                    <a:schemeClr val="lt1"/>
                  </a:solidFill>
                  <a:latin typeface="Arial"/>
                  <a:ea typeface="Arial"/>
                  <a:cs typeface="Arial"/>
                  <a:sym typeface="Arial"/>
                </a:rPr>
                <a:t>Populiarioji</a:t>
              </a:r>
              <a:endParaRPr sz="3200">
                <a:solidFill>
                  <a:schemeClr val="lt1"/>
                </a:solidFill>
                <a:latin typeface="Arial"/>
                <a:ea typeface="Arial"/>
                <a:cs typeface="Arial"/>
                <a:sym typeface="Arial"/>
              </a:endParaRPr>
            </a:p>
          </p:txBody>
        </p:sp>
      </p:grpSp>
      <p:sp>
        <p:nvSpPr>
          <p:cNvPr id="189" name="Google Shape;189;p13"/>
          <p:cNvSpPr/>
          <p:nvPr/>
        </p:nvSpPr>
        <p:spPr>
          <a:xfrm>
            <a:off x="11055927" y="278291"/>
            <a:ext cx="905163" cy="794327"/>
          </a:xfrm>
          <a:prstGeom prst="ellipse">
            <a:avLst/>
          </a:prstGeom>
          <a:solidFill>
            <a:srgbClr val="FFF1CF"/>
          </a:solidFill>
          <a:ln w="12700" cap="flat" cmpd="sng">
            <a:solidFill>
              <a:srgbClr val="4E44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lt-LT" sz="1800" b="1">
                <a:solidFill>
                  <a:schemeClr val="dk1"/>
                </a:solidFill>
                <a:latin typeface="Arial"/>
                <a:ea typeface="Arial"/>
                <a:cs typeface="Arial"/>
                <a:sym typeface="Arial"/>
              </a:rPr>
              <a:t>13</a:t>
            </a:r>
            <a:endParaRPr sz="1800" b="1">
              <a:solidFill>
                <a:schemeClr val="dk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14"/>
          <p:cNvSpPr txBox="1">
            <a:spLocks noGrp="1"/>
          </p:cNvSpPr>
          <p:nvPr>
            <p:ph type="title"/>
          </p:nvPr>
        </p:nvSpPr>
        <p:spPr>
          <a:xfrm>
            <a:off x="838200" y="365125"/>
            <a:ext cx="10515600" cy="1325563"/>
          </a:xfrm>
          <a:prstGeom prst="rect">
            <a:avLst/>
          </a:prstGeom>
          <a:noFill/>
          <a:ln>
            <a:noFill/>
          </a:ln>
          <a:effectLst>
            <a:outerShdw blurRad="50800" dist="38100" dir="2700000" algn="tl" rotWithShape="0">
              <a:srgbClr val="D8D8D8"/>
            </a:outerShdw>
          </a:effectLst>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r>
              <a:rPr lang="lt-LT" sz="3200" b="1"/>
              <a:t>Biografijos žanras </a:t>
            </a:r>
            <a:endParaRPr/>
          </a:p>
        </p:txBody>
      </p:sp>
      <p:sp>
        <p:nvSpPr>
          <p:cNvPr id="195" name="Google Shape;195;p14"/>
          <p:cNvSpPr txBox="1">
            <a:spLocks noGrp="1"/>
          </p:cNvSpPr>
          <p:nvPr>
            <p:ph type="body" idx="1"/>
          </p:nvPr>
        </p:nvSpPr>
        <p:spPr>
          <a:xfrm>
            <a:off x="838200" y="1371600"/>
            <a:ext cx="5181600" cy="480536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lt-LT"/>
              <a:t>Seniausias rašytinio pasakojimo žanras (atsirado Antikoje) – tai žmogaus gyvenimo istorija nuo gimimo iki mirties, biografijos objektas, chronologinė seka formuojanti pasakojimo struktūrą. Biografijos autorius operuoja realiais faktais, kurie gali būti sutraukti į glaustą informacinį pranešimą ir išplėtoti į asmenybės raidos, jos aplinkos bei laiko studiją.</a:t>
            </a:r>
            <a:endParaRPr/>
          </a:p>
          <a:p>
            <a:pPr marL="228600" lvl="0" indent="-50800" algn="l" rtl="0">
              <a:lnSpc>
                <a:spcPct val="90000"/>
              </a:lnSpc>
              <a:spcBef>
                <a:spcPts val="1000"/>
              </a:spcBef>
              <a:spcAft>
                <a:spcPts val="0"/>
              </a:spcAft>
              <a:buClr>
                <a:schemeClr val="dk1"/>
              </a:buClr>
              <a:buSzPts val="2800"/>
              <a:buNone/>
            </a:pPr>
            <a:endParaRPr/>
          </a:p>
        </p:txBody>
      </p:sp>
      <p:pic>
        <p:nvPicPr>
          <p:cNvPr id="196" name="Google Shape;196;p14"/>
          <p:cNvPicPr preferRelativeResize="0">
            <a:picLocks noGrp="1"/>
          </p:cNvPicPr>
          <p:nvPr>
            <p:ph type="body" idx="2"/>
          </p:nvPr>
        </p:nvPicPr>
        <p:blipFill rotWithShape="1">
          <a:blip r:embed="rId3">
            <a:alphaModFix/>
          </a:blip>
          <a:srcRect/>
          <a:stretch/>
        </p:blipFill>
        <p:spPr>
          <a:xfrm>
            <a:off x="6019800" y="1023257"/>
            <a:ext cx="5153706" cy="5153706"/>
          </a:xfrm>
          <a:prstGeom prst="rect">
            <a:avLst/>
          </a:prstGeom>
          <a:noFill/>
          <a:ln>
            <a:noFill/>
          </a:ln>
        </p:spPr>
      </p:pic>
      <p:sp>
        <p:nvSpPr>
          <p:cNvPr id="197" name="Google Shape;197;p14"/>
          <p:cNvSpPr/>
          <p:nvPr/>
        </p:nvSpPr>
        <p:spPr>
          <a:xfrm>
            <a:off x="11055927" y="278291"/>
            <a:ext cx="905163" cy="794327"/>
          </a:xfrm>
          <a:prstGeom prst="ellipse">
            <a:avLst/>
          </a:prstGeom>
          <a:solidFill>
            <a:srgbClr val="FFF1CF"/>
          </a:solidFill>
          <a:ln w="12700" cap="flat" cmpd="sng">
            <a:solidFill>
              <a:srgbClr val="4E44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lt-LT" sz="1800" b="1">
                <a:solidFill>
                  <a:schemeClr val="dk1"/>
                </a:solidFill>
                <a:latin typeface="Arial"/>
                <a:ea typeface="Arial"/>
                <a:cs typeface="Arial"/>
                <a:sym typeface="Arial"/>
              </a:rPr>
              <a:t>14</a:t>
            </a:r>
            <a:endParaRPr sz="1800" b="1">
              <a:solidFill>
                <a:schemeClr val="dk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15"/>
          <p:cNvSpPr txBox="1">
            <a:spLocks noGrp="1"/>
          </p:cNvSpPr>
          <p:nvPr>
            <p:ph type="title"/>
          </p:nvPr>
        </p:nvSpPr>
        <p:spPr>
          <a:xfrm>
            <a:off x="838200" y="365125"/>
            <a:ext cx="10515600" cy="1325563"/>
          </a:xfrm>
          <a:prstGeom prst="rect">
            <a:avLst/>
          </a:prstGeom>
          <a:noFill/>
          <a:ln>
            <a:noFill/>
          </a:ln>
          <a:effectLst>
            <a:outerShdw blurRad="50800" dist="38100" dir="2700000" algn="tl" rotWithShape="0">
              <a:srgbClr val="D8D8D8"/>
            </a:outerShdw>
          </a:effectLst>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r>
              <a:rPr lang="lt-LT" sz="3200" b="1"/>
              <a:t>Istorijos mokslo populiarinimas</a:t>
            </a:r>
            <a:br>
              <a:rPr lang="lt-LT" sz="3200" b="1"/>
            </a:br>
            <a:endParaRPr sz="3200" b="1"/>
          </a:p>
        </p:txBody>
      </p:sp>
      <p:sp>
        <p:nvSpPr>
          <p:cNvPr id="203" name="Google Shape;203;p15"/>
          <p:cNvSpPr txBox="1">
            <a:spLocks noGrp="1"/>
          </p:cNvSpPr>
          <p:nvPr>
            <p:ph type="body" idx="1"/>
          </p:nvPr>
        </p:nvSpPr>
        <p:spPr>
          <a:xfrm>
            <a:off x="838200" y="1371600"/>
            <a:ext cx="5181600" cy="480536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r>
              <a:rPr lang="lt-LT" b="1"/>
              <a:t>Probleminis klausimas</a:t>
            </a:r>
            <a:r>
              <a:rPr lang="lt-LT"/>
              <a:t>: kodėl ir kaip populiarinamas istorijos mokslas?</a:t>
            </a:r>
            <a:endParaRPr/>
          </a:p>
        </p:txBody>
      </p:sp>
      <p:pic>
        <p:nvPicPr>
          <p:cNvPr id="204" name="Google Shape;204;p15"/>
          <p:cNvPicPr preferRelativeResize="0">
            <a:picLocks noGrp="1"/>
          </p:cNvPicPr>
          <p:nvPr>
            <p:ph type="body" idx="2"/>
          </p:nvPr>
        </p:nvPicPr>
        <p:blipFill rotWithShape="1">
          <a:blip r:embed="rId3">
            <a:alphaModFix/>
          </a:blip>
          <a:srcRect/>
          <a:stretch/>
        </p:blipFill>
        <p:spPr>
          <a:xfrm>
            <a:off x="6803573" y="152481"/>
            <a:ext cx="4550227" cy="6147114"/>
          </a:xfrm>
          <a:prstGeom prst="rect">
            <a:avLst/>
          </a:prstGeom>
          <a:noFill/>
          <a:ln>
            <a:noFill/>
          </a:ln>
        </p:spPr>
      </p:pic>
      <p:sp>
        <p:nvSpPr>
          <p:cNvPr id="205" name="Google Shape;205;p15"/>
          <p:cNvSpPr/>
          <p:nvPr/>
        </p:nvSpPr>
        <p:spPr>
          <a:xfrm>
            <a:off x="11055927" y="278291"/>
            <a:ext cx="905163" cy="794327"/>
          </a:xfrm>
          <a:prstGeom prst="ellipse">
            <a:avLst/>
          </a:prstGeom>
          <a:solidFill>
            <a:srgbClr val="FFF1CF"/>
          </a:solidFill>
          <a:ln w="12700" cap="flat" cmpd="sng">
            <a:solidFill>
              <a:srgbClr val="4E44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lt-LT" sz="1800" b="1">
                <a:solidFill>
                  <a:schemeClr val="dk1"/>
                </a:solidFill>
                <a:latin typeface="Arial"/>
                <a:ea typeface="Arial"/>
                <a:cs typeface="Arial"/>
                <a:sym typeface="Arial"/>
              </a:rPr>
              <a:t>15</a:t>
            </a:r>
            <a:endParaRPr sz="1800" b="1">
              <a:solidFill>
                <a:schemeClr val="dk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16"/>
          <p:cNvSpPr txBox="1">
            <a:spLocks noGrp="1"/>
          </p:cNvSpPr>
          <p:nvPr>
            <p:ph type="title"/>
          </p:nvPr>
        </p:nvSpPr>
        <p:spPr>
          <a:xfrm>
            <a:off x="838200" y="766354"/>
            <a:ext cx="10515600" cy="1140822"/>
          </a:xfrm>
          <a:prstGeom prst="rect">
            <a:avLst/>
          </a:prstGeom>
          <a:noFill/>
          <a:ln>
            <a:noFill/>
          </a:ln>
          <a:effectLst>
            <a:outerShdw blurRad="50800" dist="38100" dir="2700000" algn="tl" rotWithShape="0">
              <a:srgbClr val="D8D8D8"/>
            </a:outerShdw>
          </a:effectLst>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endParaRPr sz="3200" b="1"/>
          </a:p>
        </p:txBody>
      </p:sp>
      <p:sp>
        <p:nvSpPr>
          <p:cNvPr id="211" name="Google Shape;211;p16"/>
          <p:cNvSpPr txBox="1">
            <a:spLocks noGrp="1"/>
          </p:cNvSpPr>
          <p:nvPr>
            <p:ph type="body" idx="1"/>
          </p:nvPr>
        </p:nvSpPr>
        <p:spPr>
          <a:xfrm>
            <a:off x="838200" y="1825625"/>
            <a:ext cx="10596154" cy="43513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Font typeface="Noto Sans Symbols"/>
              <a:buNone/>
            </a:pPr>
            <a:endParaRPr/>
          </a:p>
        </p:txBody>
      </p:sp>
      <p:sp>
        <p:nvSpPr>
          <p:cNvPr id="212" name="Google Shape;212;p16"/>
          <p:cNvSpPr txBox="1">
            <a:spLocks noGrp="1"/>
          </p:cNvSpPr>
          <p:nvPr>
            <p:ph type="body" idx="2"/>
          </p:nvPr>
        </p:nvSpPr>
        <p:spPr>
          <a:xfrm flipH="1">
            <a:off x="11353799" y="1825625"/>
            <a:ext cx="524691" cy="4351338"/>
          </a:xfrm>
          <a:prstGeom prst="rect">
            <a:avLst/>
          </a:prstGeom>
          <a:noFill/>
          <a:ln>
            <a:noFill/>
          </a:ln>
        </p:spPr>
        <p:txBody>
          <a:bodyPr spcFirstLastPara="1" wrap="square" lIns="91425" tIns="45700" rIns="91425" bIns="45700" anchor="t" anchorCtr="0">
            <a:noAutofit/>
          </a:bodyPr>
          <a:lstStyle/>
          <a:p>
            <a:pPr marL="228600" lvl="0" indent="-50800" algn="l" rtl="0">
              <a:lnSpc>
                <a:spcPct val="90000"/>
              </a:lnSpc>
              <a:spcBef>
                <a:spcPts val="0"/>
              </a:spcBef>
              <a:spcAft>
                <a:spcPts val="0"/>
              </a:spcAft>
              <a:buClr>
                <a:schemeClr val="dk1"/>
              </a:buClr>
              <a:buSzPts val="2800"/>
              <a:buNone/>
            </a:pPr>
            <a:endParaRPr/>
          </a:p>
        </p:txBody>
      </p:sp>
      <p:pic>
        <p:nvPicPr>
          <p:cNvPr id="213" name="Google Shape;213;p16"/>
          <p:cNvPicPr preferRelativeResize="0"/>
          <p:nvPr/>
        </p:nvPicPr>
        <p:blipFill rotWithShape="1">
          <a:blip r:embed="rId3">
            <a:alphaModFix/>
          </a:blip>
          <a:srcRect/>
          <a:stretch/>
        </p:blipFill>
        <p:spPr>
          <a:xfrm>
            <a:off x="2969419" y="464344"/>
            <a:ext cx="1790700" cy="2543175"/>
          </a:xfrm>
          <a:prstGeom prst="rect">
            <a:avLst/>
          </a:prstGeom>
          <a:noFill/>
          <a:ln>
            <a:noFill/>
          </a:ln>
        </p:spPr>
      </p:pic>
      <p:pic>
        <p:nvPicPr>
          <p:cNvPr id="214" name="Google Shape;214;p16"/>
          <p:cNvPicPr preferRelativeResize="0"/>
          <p:nvPr/>
        </p:nvPicPr>
        <p:blipFill rotWithShape="1">
          <a:blip r:embed="rId4">
            <a:alphaModFix/>
          </a:blip>
          <a:srcRect/>
          <a:stretch/>
        </p:blipFill>
        <p:spPr>
          <a:xfrm>
            <a:off x="0" y="0"/>
            <a:ext cx="3238500" cy="2381250"/>
          </a:xfrm>
          <a:prstGeom prst="rect">
            <a:avLst/>
          </a:prstGeom>
          <a:noFill/>
          <a:ln>
            <a:noFill/>
          </a:ln>
        </p:spPr>
      </p:pic>
      <p:pic>
        <p:nvPicPr>
          <p:cNvPr id="215" name="Google Shape;215;p16"/>
          <p:cNvPicPr preferRelativeResize="0"/>
          <p:nvPr/>
        </p:nvPicPr>
        <p:blipFill rotWithShape="1">
          <a:blip r:embed="rId5">
            <a:alphaModFix/>
          </a:blip>
          <a:srcRect/>
          <a:stretch/>
        </p:blipFill>
        <p:spPr>
          <a:xfrm>
            <a:off x="2289362" y="3481336"/>
            <a:ext cx="1781175" cy="2571750"/>
          </a:xfrm>
          <a:prstGeom prst="rect">
            <a:avLst/>
          </a:prstGeom>
          <a:noFill/>
          <a:ln>
            <a:noFill/>
          </a:ln>
        </p:spPr>
      </p:pic>
      <p:pic>
        <p:nvPicPr>
          <p:cNvPr id="216" name="Google Shape;216;p16"/>
          <p:cNvPicPr preferRelativeResize="0"/>
          <p:nvPr/>
        </p:nvPicPr>
        <p:blipFill rotWithShape="1">
          <a:blip r:embed="rId6">
            <a:alphaModFix/>
          </a:blip>
          <a:srcRect/>
          <a:stretch/>
        </p:blipFill>
        <p:spPr>
          <a:xfrm>
            <a:off x="6886646" y="-57293"/>
            <a:ext cx="5305354" cy="3538630"/>
          </a:xfrm>
          <a:prstGeom prst="rect">
            <a:avLst/>
          </a:prstGeom>
          <a:noFill/>
          <a:ln>
            <a:noFill/>
          </a:ln>
        </p:spPr>
      </p:pic>
      <p:pic>
        <p:nvPicPr>
          <p:cNvPr id="217" name="Google Shape;217;p16"/>
          <p:cNvPicPr preferRelativeResize="0"/>
          <p:nvPr/>
        </p:nvPicPr>
        <p:blipFill rotWithShape="1">
          <a:blip r:embed="rId7">
            <a:alphaModFix/>
          </a:blip>
          <a:srcRect/>
          <a:stretch/>
        </p:blipFill>
        <p:spPr>
          <a:xfrm>
            <a:off x="179751" y="2394538"/>
            <a:ext cx="2109611" cy="3516019"/>
          </a:xfrm>
          <a:prstGeom prst="rect">
            <a:avLst/>
          </a:prstGeom>
          <a:noFill/>
          <a:ln>
            <a:noFill/>
          </a:ln>
        </p:spPr>
      </p:pic>
      <p:pic>
        <p:nvPicPr>
          <p:cNvPr id="218" name="Google Shape;218;p16"/>
          <p:cNvPicPr preferRelativeResize="0"/>
          <p:nvPr/>
        </p:nvPicPr>
        <p:blipFill rotWithShape="1">
          <a:blip r:embed="rId8">
            <a:alphaModFix/>
          </a:blip>
          <a:srcRect/>
          <a:stretch/>
        </p:blipFill>
        <p:spPr>
          <a:xfrm>
            <a:off x="4808970" y="0"/>
            <a:ext cx="2028825" cy="2857500"/>
          </a:xfrm>
          <a:prstGeom prst="rect">
            <a:avLst/>
          </a:prstGeom>
          <a:noFill/>
          <a:ln>
            <a:noFill/>
          </a:ln>
        </p:spPr>
      </p:pic>
      <p:pic>
        <p:nvPicPr>
          <p:cNvPr id="219" name="Google Shape;219;p16"/>
          <p:cNvPicPr preferRelativeResize="0"/>
          <p:nvPr/>
        </p:nvPicPr>
        <p:blipFill rotWithShape="1">
          <a:blip r:embed="rId9">
            <a:alphaModFix/>
          </a:blip>
          <a:srcRect/>
          <a:stretch/>
        </p:blipFill>
        <p:spPr>
          <a:xfrm>
            <a:off x="4070537" y="2394538"/>
            <a:ext cx="1876425" cy="2438400"/>
          </a:xfrm>
          <a:prstGeom prst="rect">
            <a:avLst/>
          </a:prstGeom>
          <a:noFill/>
          <a:ln>
            <a:noFill/>
          </a:ln>
        </p:spPr>
      </p:pic>
      <p:sp>
        <p:nvSpPr>
          <p:cNvPr id="220" name="Google Shape;220;p16"/>
          <p:cNvSpPr txBox="1"/>
          <p:nvPr/>
        </p:nvSpPr>
        <p:spPr>
          <a:xfrm>
            <a:off x="3929743" y="4953000"/>
            <a:ext cx="7948747" cy="1200329"/>
          </a:xfrm>
          <a:prstGeom prst="rect">
            <a:avLst/>
          </a:prstGeom>
          <a:solidFill>
            <a:srgbClr val="FFC0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lt-LT" sz="2400" b="1">
                <a:solidFill>
                  <a:schemeClr val="dk1"/>
                </a:solidFill>
                <a:latin typeface="Arial"/>
                <a:ea typeface="Arial"/>
                <a:cs typeface="Arial"/>
                <a:sym typeface="Arial"/>
              </a:rPr>
              <a:t>Pamąstykite</a:t>
            </a:r>
            <a:r>
              <a:rPr lang="lt-LT" sz="2400">
                <a:solidFill>
                  <a:schemeClr val="dk1"/>
                </a:solidFill>
                <a:latin typeface="Arial"/>
                <a:ea typeface="Arial"/>
                <a:cs typeface="Arial"/>
                <a:sym typeface="Arial"/>
              </a:rPr>
              <a:t>, kuo skiriasi istorijos mokslo ir jo populiarinimo tekstai? Atsakydami pateikite 1-3 teiginius.</a:t>
            </a:r>
            <a:endParaRPr/>
          </a:p>
          <a:p>
            <a:pPr marL="0" marR="0" lvl="0" indent="0" algn="l" rtl="0">
              <a:spcBef>
                <a:spcPts val="0"/>
              </a:spcBef>
              <a:spcAft>
                <a:spcPts val="0"/>
              </a:spcAft>
              <a:buNone/>
            </a:pPr>
            <a:r>
              <a:rPr lang="lt-LT" sz="2400" b="1">
                <a:solidFill>
                  <a:schemeClr val="dk1"/>
                </a:solidFill>
                <a:latin typeface="Arial"/>
                <a:ea typeface="Arial"/>
                <a:cs typeface="Arial"/>
                <a:sym typeface="Arial"/>
              </a:rPr>
              <a:t>Pabaigai: </a:t>
            </a:r>
            <a:r>
              <a:rPr lang="lt-LT" sz="2400">
                <a:solidFill>
                  <a:schemeClr val="dk1"/>
                </a:solidFill>
                <a:latin typeface="Arial"/>
                <a:ea typeface="Arial"/>
                <a:cs typeface="Arial"/>
                <a:sym typeface="Arial"/>
              </a:rPr>
              <a:t>sugalvokite šios temos probleminį klausimą.</a:t>
            </a:r>
            <a:endParaRPr sz="2400">
              <a:solidFill>
                <a:schemeClr val="dk1"/>
              </a:solidFill>
              <a:latin typeface="Arial"/>
              <a:ea typeface="Arial"/>
              <a:cs typeface="Arial"/>
              <a:sym typeface="Arial"/>
            </a:endParaRPr>
          </a:p>
        </p:txBody>
      </p:sp>
      <p:sp>
        <p:nvSpPr>
          <p:cNvPr id="221" name="Google Shape;221;p16"/>
          <p:cNvSpPr/>
          <p:nvPr/>
        </p:nvSpPr>
        <p:spPr>
          <a:xfrm>
            <a:off x="11320319" y="766354"/>
            <a:ext cx="905163" cy="794327"/>
          </a:xfrm>
          <a:prstGeom prst="ellipse">
            <a:avLst/>
          </a:prstGeom>
          <a:solidFill>
            <a:srgbClr val="FFF1CF"/>
          </a:solidFill>
          <a:ln w="12700" cap="flat" cmpd="sng">
            <a:solidFill>
              <a:srgbClr val="4E44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lt-LT" sz="1800" b="1">
                <a:solidFill>
                  <a:schemeClr val="dk1"/>
                </a:solidFill>
                <a:latin typeface="Arial"/>
                <a:ea typeface="Arial"/>
                <a:cs typeface="Arial"/>
                <a:sym typeface="Arial"/>
              </a:rPr>
              <a:t>16</a:t>
            </a:r>
            <a:endParaRPr sz="1800" b="1">
              <a:solidFill>
                <a:schemeClr val="dk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7"/>
          <p:cNvSpPr txBox="1">
            <a:spLocks noGrp="1"/>
          </p:cNvSpPr>
          <p:nvPr>
            <p:ph type="title"/>
          </p:nvPr>
        </p:nvSpPr>
        <p:spPr>
          <a:xfrm>
            <a:off x="831850" y="768351"/>
            <a:ext cx="10515600" cy="461736"/>
          </a:xfrm>
          <a:prstGeom prst="rect">
            <a:avLst/>
          </a:prstGeom>
          <a:noFill/>
          <a:ln>
            <a:noFill/>
          </a:ln>
          <a:effectLst>
            <a:outerShdw blurRad="50800" dist="38100" dir="2700000" algn="tl" rotWithShape="0">
              <a:srgbClr val="D8D8D8"/>
            </a:outerShdw>
          </a:effectLst>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None/>
            </a:pPr>
            <a:r>
              <a:rPr lang="lt-LT" sz="3200"/>
              <a:t>Informacijos šaltiniai</a:t>
            </a:r>
            <a:endParaRPr sz="3200"/>
          </a:p>
        </p:txBody>
      </p:sp>
      <p:sp>
        <p:nvSpPr>
          <p:cNvPr id="227" name="Google Shape;227;p17"/>
          <p:cNvSpPr txBox="1">
            <a:spLocks noGrp="1"/>
          </p:cNvSpPr>
          <p:nvPr>
            <p:ph type="body" idx="1"/>
          </p:nvPr>
        </p:nvSpPr>
        <p:spPr>
          <a:xfrm>
            <a:off x="831850" y="1469571"/>
            <a:ext cx="10515600" cy="4278086"/>
          </a:xfrm>
          <a:prstGeom prst="rect">
            <a:avLst/>
          </a:prstGeom>
          <a:noFill/>
          <a:ln>
            <a:noFill/>
          </a:ln>
        </p:spPr>
        <p:txBody>
          <a:bodyPr spcFirstLastPara="1" wrap="square" lIns="91425" tIns="45700" rIns="91425" bIns="45700" anchor="t" anchorCtr="0">
            <a:normAutofit fontScale="47500" lnSpcReduction="20000"/>
          </a:bodyPr>
          <a:lstStyle/>
          <a:p>
            <a:pPr marL="0" lvl="0" indent="0" algn="l" rtl="0">
              <a:lnSpc>
                <a:spcPct val="90000"/>
              </a:lnSpc>
              <a:spcBef>
                <a:spcPts val="0"/>
              </a:spcBef>
              <a:spcAft>
                <a:spcPts val="0"/>
              </a:spcAft>
              <a:buClr>
                <a:schemeClr val="accent1"/>
              </a:buClr>
              <a:buSzPct val="100000"/>
              <a:buNone/>
            </a:pPr>
            <a:r>
              <a:rPr lang="lt-LT"/>
              <a:t>I https://www.google.com/search?sca_esv=560318274&amp;rlz=1C1CHBD_ltLT923LT923&amp;sxsrf=AB5stBgI1-NUyCWb8KxUxincGbO7fvH2Lg:1693048051814&amp;q=istorijos+tyrimas&amp;tbm=isch&amp;source=lnms&amp;</a:t>
            </a:r>
            <a:endParaRPr/>
          </a:p>
          <a:p>
            <a:pPr marL="0" lvl="0" indent="0" algn="l" rtl="0">
              <a:lnSpc>
                <a:spcPct val="90000"/>
              </a:lnSpc>
              <a:spcBef>
                <a:spcPts val="1000"/>
              </a:spcBef>
              <a:spcAft>
                <a:spcPts val="0"/>
              </a:spcAft>
              <a:buClr>
                <a:schemeClr val="accent1"/>
              </a:buClr>
              <a:buSzPct val="100000"/>
              <a:buNone/>
            </a:pPr>
            <a:r>
              <a:rPr lang="lt-LT"/>
              <a:t>https://regionas.kvb.lt/2017/09/pasitikrinkite-savo-zinias-dalyvaudami-projekte-pasitikrink-kulturos-istorijos-zinias/</a:t>
            </a:r>
            <a:endParaRPr/>
          </a:p>
          <a:p>
            <a:pPr marL="0" lvl="0" indent="0" algn="l" rtl="0">
              <a:lnSpc>
                <a:spcPct val="90000"/>
              </a:lnSpc>
              <a:spcBef>
                <a:spcPts val="1000"/>
              </a:spcBef>
              <a:spcAft>
                <a:spcPts val="0"/>
              </a:spcAft>
              <a:buClr>
                <a:schemeClr val="accent1"/>
              </a:buClr>
              <a:buSzPct val="100000"/>
              <a:buNone/>
            </a:pPr>
            <a:r>
              <a:rPr lang="lt-LT"/>
              <a:t>https://www.menobangos.lt/lietuviskos-istorijos-pasakojimai-apie-kalba/</a:t>
            </a:r>
            <a:endParaRPr/>
          </a:p>
          <a:p>
            <a:pPr marL="0" lvl="0" indent="0" algn="l" rtl="0">
              <a:lnSpc>
                <a:spcPct val="90000"/>
              </a:lnSpc>
              <a:spcBef>
                <a:spcPts val="1000"/>
              </a:spcBef>
              <a:spcAft>
                <a:spcPts val="0"/>
              </a:spcAft>
              <a:buClr>
                <a:schemeClr val="accent1"/>
              </a:buClr>
              <a:buSzPct val="100000"/>
              <a:buNone/>
            </a:pPr>
            <a:r>
              <a:rPr lang="lt-LT"/>
              <a:t>https://lt.wikipedia.org/wiki/Fernand_Braudel</a:t>
            </a:r>
            <a:endParaRPr/>
          </a:p>
          <a:p>
            <a:pPr marL="0" lvl="0" indent="0" algn="l" rtl="0">
              <a:lnSpc>
                <a:spcPct val="90000"/>
              </a:lnSpc>
              <a:spcBef>
                <a:spcPts val="1000"/>
              </a:spcBef>
              <a:spcAft>
                <a:spcPts val="0"/>
              </a:spcAft>
              <a:buClr>
                <a:schemeClr val="accent1"/>
              </a:buClr>
              <a:buSzPct val="100000"/>
              <a:buNone/>
            </a:pPr>
            <a:r>
              <a:rPr lang="lt-LT"/>
              <a:t>https://www.knygynasetnografija.lt/reskutenu-parapijos-istorija</a:t>
            </a:r>
            <a:endParaRPr/>
          </a:p>
          <a:p>
            <a:pPr marL="0" lvl="0" indent="0" algn="l" rtl="0">
              <a:lnSpc>
                <a:spcPct val="90000"/>
              </a:lnSpc>
              <a:spcBef>
                <a:spcPts val="1000"/>
              </a:spcBef>
              <a:spcAft>
                <a:spcPts val="0"/>
              </a:spcAft>
              <a:buClr>
                <a:schemeClr val="accent1"/>
              </a:buClr>
              <a:buSzPct val="100000"/>
              <a:buNone/>
            </a:pPr>
            <a:r>
              <a:rPr lang="lt-LT"/>
              <a:t>https://lt.wikipedia.org/wiki/Emmanuel_Le_Roy_Ladurie</a:t>
            </a:r>
            <a:endParaRPr/>
          </a:p>
          <a:p>
            <a:pPr marL="0" lvl="0" indent="0" algn="l" rtl="0">
              <a:lnSpc>
                <a:spcPct val="90000"/>
              </a:lnSpc>
              <a:spcBef>
                <a:spcPts val="1000"/>
              </a:spcBef>
              <a:spcAft>
                <a:spcPts val="0"/>
              </a:spcAft>
              <a:buClr>
                <a:schemeClr val="accent1"/>
              </a:buClr>
              <a:buSzPct val="100000"/>
              <a:buNone/>
            </a:pPr>
            <a:r>
              <a:rPr lang="lt-LT"/>
              <a:t>https://www.15min.lt/gyvenimas/naujiena/ar-zinai/ar-atsakysite-i-siuos-10-klausimu-apie-lyciu-lygybes-istorija-ir-dabarti-1634-1467424</a:t>
            </a:r>
            <a:endParaRPr/>
          </a:p>
          <a:p>
            <a:pPr marL="0" lvl="0" indent="0" algn="l" rtl="0">
              <a:lnSpc>
                <a:spcPct val="90000"/>
              </a:lnSpc>
              <a:spcBef>
                <a:spcPts val="1000"/>
              </a:spcBef>
              <a:spcAft>
                <a:spcPts val="0"/>
              </a:spcAft>
              <a:buClr>
                <a:schemeClr val="accent1"/>
              </a:buClr>
              <a:buSzPct val="100000"/>
              <a:buNone/>
            </a:pPr>
            <a:r>
              <a:rPr lang="lt-LT"/>
              <a:t>https://www.google.com/search?q=Valdas+Adamkus.+Pokalbiai+nesilaikant+protokolo&amp;tbm=isch&amp;ved=2ahUKEwjHo4fetPqAAxWQsScCHcxfBSQQ2-cCegQIABAA&amp;oq=Valdas+Adamkus.+P</a:t>
            </a:r>
            <a:endParaRPr/>
          </a:p>
          <a:p>
            <a:pPr marL="0" lvl="0" indent="0" algn="l" rtl="0">
              <a:lnSpc>
                <a:spcPct val="90000"/>
              </a:lnSpc>
              <a:spcBef>
                <a:spcPts val="1000"/>
              </a:spcBef>
              <a:spcAft>
                <a:spcPts val="0"/>
              </a:spcAft>
              <a:buClr>
                <a:schemeClr val="accent1"/>
              </a:buClr>
              <a:buSzPct val="100000"/>
              <a:buNone/>
            </a:pPr>
            <a:r>
              <a:rPr lang="lt-LT"/>
              <a:t>https://www.google.com/search?q=istorijos+mokslo+populiarinimas&amp;tbm=isch&amp;ved=2ahUKEwif_cXHu_qAAxXekKQKHWSaD_kQ2-cCegQIABAA&amp;oq=istorijos+mokslo+populiarinimas&amp;gs_lcp=CgNpbWcQAzIECCMQJ1CRCljJc</a:t>
            </a:r>
            <a:endParaRPr/>
          </a:p>
          <a:p>
            <a:pPr marL="0" lvl="0" indent="0" algn="l" rtl="0">
              <a:lnSpc>
                <a:spcPct val="90000"/>
              </a:lnSpc>
              <a:spcBef>
                <a:spcPts val="1000"/>
              </a:spcBef>
              <a:spcAft>
                <a:spcPts val="0"/>
              </a:spcAft>
              <a:buClr>
                <a:schemeClr val="accent1"/>
              </a:buClr>
              <a:buSzPct val="100000"/>
              <a:buNone/>
            </a:pPr>
            <a:r>
              <a:rPr lang="lt-LT"/>
              <a:t>https://www.geraknyga.lt/knygos-kategorija/mokslo-populiarinimo/page/3/</a:t>
            </a:r>
            <a:endParaRPr/>
          </a:p>
          <a:p>
            <a:pPr marL="0" lvl="0" indent="0" algn="l" rtl="0">
              <a:lnSpc>
                <a:spcPct val="90000"/>
              </a:lnSpc>
              <a:spcBef>
                <a:spcPts val="1000"/>
              </a:spcBef>
              <a:spcAft>
                <a:spcPts val="0"/>
              </a:spcAft>
              <a:buClr>
                <a:schemeClr val="accent1"/>
              </a:buClr>
              <a:buSzPct val="100000"/>
              <a:buNone/>
            </a:pPr>
            <a:r>
              <a:rPr lang="lt-LT"/>
              <a:t>https://www.knygynas.vu.lt/vilniaus-medicinos-istorijos-almanachas-iv</a:t>
            </a:r>
            <a:endParaRPr/>
          </a:p>
          <a:p>
            <a:pPr marL="0" lvl="0" indent="0" algn="l" rtl="0">
              <a:lnSpc>
                <a:spcPct val="90000"/>
              </a:lnSpc>
              <a:spcBef>
                <a:spcPts val="1000"/>
              </a:spcBef>
              <a:spcAft>
                <a:spcPts val="0"/>
              </a:spcAft>
              <a:buClr>
                <a:schemeClr val="accent1"/>
              </a:buClr>
              <a:buSzPct val="100000"/>
              <a:buNone/>
            </a:pPr>
            <a:r>
              <a:rPr lang="lt-LT"/>
              <a:t>https://www.knygos.lt/lt/knygos/iliustruotoji-trumpa-laiko-istorija-vwiz/</a:t>
            </a:r>
            <a:endParaRPr/>
          </a:p>
          <a:p>
            <a:pPr marL="0" lvl="0" indent="0" algn="l" rtl="0">
              <a:lnSpc>
                <a:spcPct val="90000"/>
              </a:lnSpc>
              <a:spcBef>
                <a:spcPts val="1000"/>
              </a:spcBef>
              <a:spcAft>
                <a:spcPts val="0"/>
              </a:spcAft>
              <a:buClr>
                <a:schemeClr val="accent1"/>
              </a:buClr>
              <a:buSzPct val="100000"/>
              <a:buNone/>
            </a:pPr>
            <a:endParaRPr/>
          </a:p>
          <a:p>
            <a:pPr marL="0" lvl="0" indent="0" algn="l" rtl="0">
              <a:lnSpc>
                <a:spcPct val="90000"/>
              </a:lnSpc>
              <a:spcBef>
                <a:spcPts val="1000"/>
              </a:spcBef>
              <a:spcAft>
                <a:spcPts val="0"/>
              </a:spcAft>
              <a:buClr>
                <a:schemeClr val="accent1"/>
              </a:buClr>
              <a:buSzPct val="100000"/>
              <a:buNone/>
            </a:pPr>
            <a:endParaRPr/>
          </a:p>
        </p:txBody>
      </p:sp>
      <p:sp>
        <p:nvSpPr>
          <p:cNvPr id="228" name="Google Shape;228;p17"/>
          <p:cNvSpPr/>
          <p:nvPr/>
        </p:nvSpPr>
        <p:spPr>
          <a:xfrm>
            <a:off x="11055927" y="278291"/>
            <a:ext cx="905163" cy="794327"/>
          </a:xfrm>
          <a:prstGeom prst="ellipse">
            <a:avLst/>
          </a:prstGeom>
          <a:solidFill>
            <a:srgbClr val="FFF1CF"/>
          </a:solidFill>
          <a:ln w="12700" cap="flat" cmpd="sng">
            <a:solidFill>
              <a:srgbClr val="4E44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lt-LT" sz="1800" b="1">
                <a:solidFill>
                  <a:schemeClr val="dk1"/>
                </a:solidFill>
                <a:latin typeface="Arial"/>
                <a:ea typeface="Arial"/>
                <a:cs typeface="Arial"/>
                <a:sym typeface="Arial"/>
              </a:rPr>
              <a:t>17</a:t>
            </a:r>
            <a:endParaRPr sz="1800" b="1">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2"/>
          <p:cNvSpPr/>
          <p:nvPr/>
        </p:nvSpPr>
        <p:spPr>
          <a:xfrm>
            <a:off x="10732654" y="171739"/>
            <a:ext cx="905163" cy="794327"/>
          </a:xfrm>
          <a:prstGeom prst="ellipse">
            <a:avLst/>
          </a:prstGeom>
          <a:solidFill>
            <a:srgbClr val="FFF1CF"/>
          </a:solidFill>
          <a:ln w="12700" cap="flat" cmpd="sng">
            <a:solidFill>
              <a:srgbClr val="4E44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68" name="Google Shape;68;p2"/>
          <p:cNvSpPr txBox="1"/>
          <p:nvPr/>
        </p:nvSpPr>
        <p:spPr>
          <a:xfrm>
            <a:off x="10852725" y="338069"/>
            <a:ext cx="665019"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lt-LT" sz="2400" b="1" i="0" u="none" strike="noStrike" cap="none">
                <a:solidFill>
                  <a:schemeClr val="dk1"/>
                </a:solidFill>
                <a:latin typeface="Arial"/>
                <a:ea typeface="Arial"/>
                <a:cs typeface="Arial"/>
                <a:sym typeface="Arial"/>
              </a:rPr>
              <a:t>2</a:t>
            </a:r>
            <a:endParaRPr/>
          </a:p>
        </p:txBody>
      </p:sp>
      <p:sp>
        <p:nvSpPr>
          <p:cNvPr id="69" name="Google Shape;69;p2"/>
          <p:cNvSpPr txBox="1">
            <a:spLocks noGrp="1"/>
          </p:cNvSpPr>
          <p:nvPr>
            <p:ph type="body" idx="1"/>
          </p:nvPr>
        </p:nvSpPr>
        <p:spPr>
          <a:xfrm>
            <a:off x="1718127" y="5757182"/>
            <a:ext cx="8755743" cy="614145"/>
          </a:xfrm>
          <a:prstGeom prst="rect">
            <a:avLst/>
          </a:prstGeom>
          <a:noFill/>
          <a:ln>
            <a:noFill/>
          </a:ln>
        </p:spPr>
        <p:txBody>
          <a:bodyPr spcFirstLastPara="1" wrap="square" lIns="91425" tIns="45700" rIns="91425" bIns="45700" anchor="ctr" anchorCtr="1">
            <a:normAutofit/>
          </a:bodyPr>
          <a:lstStyle/>
          <a:p>
            <a:pPr marL="228600" lvl="0" indent="-50800" algn="l" rtl="0">
              <a:lnSpc>
                <a:spcPct val="90000"/>
              </a:lnSpc>
              <a:spcBef>
                <a:spcPts val="0"/>
              </a:spcBef>
              <a:spcAft>
                <a:spcPts val="0"/>
              </a:spcAft>
              <a:buClr>
                <a:schemeClr val="dk1"/>
              </a:buClr>
              <a:buSzPts val="2800"/>
              <a:buNone/>
            </a:pPr>
            <a:endParaRPr/>
          </a:p>
        </p:txBody>
      </p:sp>
      <p:sp>
        <p:nvSpPr>
          <p:cNvPr id="70" name="Google Shape;70;p2" descr="Kitokios istorijos ilgesys. Alternatyvūs (kontrafaktiniai) pasakojimai |  Patogupirkti.lt"/>
          <p:cNvSpPr>
            <a:spLocks noGrp="1"/>
          </p:cNvSpPr>
          <p:nvPr>
            <p:ph type="pic" idx="2"/>
          </p:nvPr>
        </p:nvSpPr>
        <p:spPr>
          <a:xfrm>
            <a:off x="339633" y="142596"/>
            <a:ext cx="10134237" cy="5614586"/>
          </a:xfrm>
          <a:prstGeom prst="rect">
            <a:avLst/>
          </a:prstGeom>
          <a:noFill/>
          <a:ln>
            <a:noFill/>
          </a:ln>
        </p:spPr>
        <p:txBody>
          <a:bodyPr/>
          <a:lstStyle/>
          <a:p>
            <a:endParaRPr lang="lt-LT"/>
          </a:p>
        </p:txBody>
      </p:sp>
      <p:sp>
        <p:nvSpPr>
          <p:cNvPr id="71" name="Google Shape;71;p2"/>
          <p:cNvSpPr/>
          <p:nvPr/>
        </p:nvSpPr>
        <p:spPr>
          <a:xfrm>
            <a:off x="513806" y="539931"/>
            <a:ext cx="8630194" cy="51706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lt-LT" sz="2400" b="1" i="0" u="none" strike="noStrike" cap="none">
                <a:solidFill>
                  <a:srgbClr val="C00000"/>
                </a:solidFill>
                <a:latin typeface="Arial"/>
                <a:ea typeface="Arial"/>
                <a:cs typeface="Arial"/>
                <a:sym typeface="Arial"/>
              </a:rPr>
              <a:t>Temos aktualumas: </a:t>
            </a:r>
            <a:endParaRPr/>
          </a:p>
          <a:p>
            <a:pPr marL="0" marR="0" lvl="0" indent="0" algn="l" rtl="0">
              <a:spcBef>
                <a:spcPts val="0"/>
              </a:spcBef>
              <a:spcAft>
                <a:spcPts val="0"/>
              </a:spcAft>
              <a:buNone/>
            </a:pPr>
            <a:endParaRPr sz="1800" b="1">
              <a:solidFill>
                <a:schemeClr val="dk1"/>
              </a:solidFill>
              <a:latin typeface="Arial"/>
              <a:ea typeface="Arial"/>
              <a:cs typeface="Arial"/>
              <a:sym typeface="Arial"/>
            </a:endParaRPr>
          </a:p>
          <a:p>
            <a:pPr marL="0" marR="0" lvl="0" indent="0" algn="l" rtl="0">
              <a:spcBef>
                <a:spcPts val="0"/>
              </a:spcBef>
              <a:spcAft>
                <a:spcPts val="0"/>
              </a:spcAft>
              <a:buNone/>
            </a:pPr>
            <a:r>
              <a:rPr lang="lt-LT" sz="1800">
                <a:solidFill>
                  <a:schemeClr val="dk1"/>
                </a:solidFill>
                <a:latin typeface="Arial"/>
                <a:ea typeface="Arial"/>
                <a:cs typeface="Arial"/>
                <a:sym typeface="Arial"/>
              </a:rPr>
              <a:t>XXI a. Europos valstybėms, priimant dabartinius politinius, kultūrinius ir socialinius iššūkius, kylančius dėl įvairesnės visuomenės, migrantų ir pabėgėliams integracijos, išpuolių prieš demokratiją ir demokratines vertybes labai svarbus vaidmuo tenka istorijos mokymuisi. Europos Tarybos rekomendacijų istorijos mokymui (Council of Europe, 2018) įvadinėje dalyje teigiama, kad </a:t>
            </a:r>
            <a:r>
              <a:rPr lang="lt-LT" sz="1800" b="1">
                <a:solidFill>
                  <a:schemeClr val="dk1"/>
                </a:solidFill>
                <a:latin typeface="Arial"/>
                <a:ea typeface="Arial"/>
                <a:cs typeface="Arial"/>
                <a:sym typeface="Arial"/>
              </a:rPr>
              <a:t>istorijos ugdymas </a:t>
            </a:r>
            <a:r>
              <a:rPr lang="lt-LT" sz="1800">
                <a:solidFill>
                  <a:schemeClr val="dk1"/>
                </a:solidFill>
                <a:latin typeface="Arial"/>
                <a:ea typeface="Arial"/>
                <a:cs typeface="Arial"/>
                <a:sym typeface="Arial"/>
              </a:rPr>
              <a:t>Europos šalių mokyklose </a:t>
            </a:r>
            <a:r>
              <a:rPr lang="lt-LT" sz="1800" b="1">
                <a:solidFill>
                  <a:schemeClr val="dk1"/>
                </a:solidFill>
                <a:latin typeface="Arial"/>
                <a:ea typeface="Arial"/>
                <a:cs typeface="Arial"/>
                <a:sym typeface="Arial"/>
              </a:rPr>
              <a:t>turi padėti kritiškai vertinti dabartį </a:t>
            </a:r>
            <a:r>
              <a:rPr lang="lt-LT" sz="1800">
                <a:solidFill>
                  <a:schemeClr val="dk1"/>
                </a:solidFill>
                <a:latin typeface="Arial"/>
                <a:ea typeface="Arial"/>
                <a:cs typeface="Arial"/>
                <a:sym typeface="Arial"/>
              </a:rPr>
              <a:t>ir suvokti, kad bet kuris praeities įvykis, reiškinys, asmuo turi būti vertinamas to meto istoriniame kontekste, o jo istorinis vertinimas, interpretacija gali skirtis, būti diskusijų objektu. </a:t>
            </a:r>
            <a:endParaRPr/>
          </a:p>
          <a:p>
            <a:pPr marL="0" marR="0" lvl="0" indent="0" algn="l" rtl="0">
              <a:spcBef>
                <a:spcPts val="0"/>
              </a:spcBef>
              <a:spcAft>
                <a:spcPts val="0"/>
              </a:spcAft>
              <a:buNone/>
            </a:pPr>
            <a:r>
              <a:rPr lang="lt-LT" sz="1800">
                <a:solidFill>
                  <a:schemeClr val="dk1"/>
                </a:solidFill>
                <a:latin typeface="Arial"/>
                <a:ea typeface="Arial"/>
                <a:cs typeface="Arial"/>
                <a:sym typeface="Arial"/>
              </a:rPr>
              <a:t>Istorijos ugdymo(si) metu </a:t>
            </a:r>
            <a:r>
              <a:rPr lang="lt-LT" sz="1800" b="1">
                <a:solidFill>
                  <a:schemeClr val="dk1"/>
                </a:solidFill>
                <a:latin typeface="Arial"/>
                <a:ea typeface="Arial"/>
                <a:cs typeface="Arial"/>
                <a:sym typeface="Arial"/>
              </a:rPr>
              <a:t>istoriniam mąstymui formuotis labai svarbus istorijos tyrimo, pasakojimo suvokimas ir  pritaikomumas šiandienos gyvenime.</a:t>
            </a:r>
            <a:endParaRPr/>
          </a:p>
          <a:p>
            <a:pPr marL="0" marR="0" lvl="0" indent="0" algn="l" rtl="0">
              <a:spcBef>
                <a:spcPts val="0"/>
              </a:spcBef>
              <a:spcAft>
                <a:spcPts val="0"/>
              </a:spcAft>
              <a:buNone/>
            </a:pPr>
            <a:endParaRPr sz="1800" b="1">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r>
              <a:rPr lang="lt-LT" sz="1800" b="1" i="1">
                <a:solidFill>
                  <a:srgbClr val="22C571"/>
                </a:solidFill>
                <a:latin typeface="Arial"/>
                <a:ea typeface="Arial"/>
                <a:cs typeface="Arial"/>
                <a:sym typeface="Arial"/>
              </a:rPr>
              <a:t>Pamąstykime, kodėl žmonės kuria istorijas, istorinius pasakojimus?</a:t>
            </a:r>
            <a:endParaRPr sz="1800" b="1" i="1">
              <a:solidFill>
                <a:srgbClr val="22C57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72" name="Google Shape;72;p2"/>
          <p:cNvPicPr preferRelativeResize="0"/>
          <p:nvPr/>
        </p:nvPicPr>
        <p:blipFill rotWithShape="1">
          <a:blip r:embed="rId3">
            <a:alphaModFix/>
          </a:blip>
          <a:srcRect/>
          <a:stretch/>
        </p:blipFill>
        <p:spPr>
          <a:xfrm>
            <a:off x="9185001" y="1349262"/>
            <a:ext cx="2577737" cy="364156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3"/>
          <p:cNvSpPr txBox="1">
            <a:spLocks noGrp="1"/>
          </p:cNvSpPr>
          <p:nvPr>
            <p:ph type="title"/>
          </p:nvPr>
        </p:nvSpPr>
        <p:spPr>
          <a:xfrm>
            <a:off x="838200" y="365125"/>
            <a:ext cx="10515600" cy="1325563"/>
          </a:xfrm>
          <a:prstGeom prst="rect">
            <a:avLst/>
          </a:prstGeom>
          <a:noFill/>
          <a:ln>
            <a:noFill/>
          </a:ln>
          <a:effectLst>
            <a:outerShdw blurRad="50800" dist="38100" dir="2700000" algn="tl" rotWithShape="0">
              <a:srgbClr val="D8D8D8"/>
            </a:outerShdw>
          </a:effectLst>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r>
              <a:rPr lang="lt-LT" sz="2800" b="1">
                <a:solidFill>
                  <a:srgbClr val="C00000"/>
                </a:solidFill>
              </a:rPr>
              <a:t>Temos tikslas:</a:t>
            </a:r>
            <a:endParaRPr sz="2800" b="1">
              <a:solidFill>
                <a:srgbClr val="C00000"/>
              </a:solidFill>
            </a:endParaRPr>
          </a:p>
        </p:txBody>
      </p:sp>
      <p:sp>
        <p:nvSpPr>
          <p:cNvPr id="78" name="Google Shape;78;p3"/>
          <p:cNvSpPr txBox="1">
            <a:spLocks noGrp="1"/>
          </p:cNvSpPr>
          <p:nvPr>
            <p:ph type="body" idx="1"/>
          </p:nvPr>
        </p:nvSpPr>
        <p:spPr>
          <a:xfrm>
            <a:off x="838200" y="1410789"/>
            <a:ext cx="5181600" cy="476617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lt-LT" sz="2400"/>
              <a:t>remiantis žiniomis, istoriniais šaltiniais, mokslo ir mokslo populiarinimo tekstais, įvairiomis medijomis </a:t>
            </a:r>
            <a:r>
              <a:rPr lang="lt-LT" sz="2400" b="1"/>
              <a:t>kurti </a:t>
            </a:r>
            <a:r>
              <a:rPr lang="lt-LT" sz="2400"/>
              <a:t>įvairių tipų </a:t>
            </a:r>
            <a:r>
              <a:rPr lang="lt-LT" sz="2400" b="1"/>
              <a:t>pasakojimus</a:t>
            </a:r>
            <a:r>
              <a:rPr lang="lt-LT" sz="2400"/>
              <a:t>, atskleidžiančius pagrindines Lietuvos, Europos ir pasaulio istorines problemas.</a:t>
            </a:r>
            <a:endParaRPr/>
          </a:p>
        </p:txBody>
      </p:sp>
      <p:pic>
        <p:nvPicPr>
          <p:cNvPr id="79" name="Google Shape;79;p3"/>
          <p:cNvPicPr preferRelativeResize="0">
            <a:picLocks noGrp="1"/>
          </p:cNvPicPr>
          <p:nvPr>
            <p:ph type="body" idx="2"/>
          </p:nvPr>
        </p:nvPicPr>
        <p:blipFill rotWithShape="1">
          <a:blip r:embed="rId3">
            <a:alphaModFix/>
          </a:blip>
          <a:srcRect/>
          <a:stretch/>
        </p:blipFill>
        <p:spPr>
          <a:xfrm>
            <a:off x="6019800" y="1383814"/>
            <a:ext cx="5625032" cy="3344091"/>
          </a:xfrm>
          <a:prstGeom prst="rect">
            <a:avLst/>
          </a:prstGeom>
          <a:noFill/>
          <a:ln>
            <a:noFill/>
          </a:ln>
        </p:spPr>
      </p:pic>
      <p:sp>
        <p:nvSpPr>
          <p:cNvPr id="80" name="Google Shape;80;p3"/>
          <p:cNvSpPr/>
          <p:nvPr/>
        </p:nvSpPr>
        <p:spPr>
          <a:xfrm>
            <a:off x="11046735" y="80142"/>
            <a:ext cx="905163" cy="794327"/>
          </a:xfrm>
          <a:prstGeom prst="ellipse">
            <a:avLst/>
          </a:prstGeom>
          <a:solidFill>
            <a:srgbClr val="FFF1CF"/>
          </a:solidFill>
          <a:ln w="12700" cap="flat" cmpd="sng">
            <a:solidFill>
              <a:srgbClr val="4E44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lt-LT" sz="1800" b="1">
                <a:solidFill>
                  <a:schemeClr val="dk1"/>
                </a:solidFill>
                <a:latin typeface="Arial"/>
                <a:ea typeface="Arial"/>
                <a:cs typeface="Arial"/>
                <a:sym typeface="Arial"/>
              </a:rPr>
              <a:t>3</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4"/>
          <p:cNvSpPr txBox="1">
            <a:spLocks noGrp="1"/>
          </p:cNvSpPr>
          <p:nvPr>
            <p:ph type="title"/>
          </p:nvPr>
        </p:nvSpPr>
        <p:spPr>
          <a:xfrm>
            <a:off x="838200" y="766354"/>
            <a:ext cx="10515600" cy="1140822"/>
          </a:xfrm>
          <a:prstGeom prst="rect">
            <a:avLst/>
          </a:prstGeom>
          <a:noFill/>
          <a:ln>
            <a:noFill/>
          </a:ln>
          <a:effectLst>
            <a:outerShdw blurRad="50800" dist="38100" dir="2700000" algn="tl" rotWithShape="0">
              <a:srgbClr val="D8D8D8"/>
            </a:outerShdw>
          </a:effectLst>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None/>
            </a:pPr>
            <a:r>
              <a:rPr lang="lt-LT" sz="3600" u="sng"/>
              <a:t>Baigę temą turėtumėte:</a:t>
            </a:r>
            <a:br>
              <a:rPr lang="lt-LT" u="sng"/>
            </a:br>
            <a:endParaRPr u="sng"/>
          </a:p>
        </p:txBody>
      </p:sp>
      <p:sp>
        <p:nvSpPr>
          <p:cNvPr id="86" name="Google Shape;86;p4"/>
          <p:cNvSpPr txBox="1">
            <a:spLocks noGrp="1"/>
          </p:cNvSpPr>
          <p:nvPr>
            <p:ph type="body" idx="1"/>
          </p:nvPr>
        </p:nvSpPr>
        <p:spPr>
          <a:xfrm>
            <a:off x="838200" y="1825625"/>
            <a:ext cx="10596154"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Font typeface="Noto Sans Symbols"/>
              <a:buChar char="⮚"/>
            </a:pPr>
            <a:r>
              <a:rPr lang="lt-LT"/>
              <a:t> </a:t>
            </a:r>
            <a:r>
              <a:rPr lang="lt-LT">
                <a:solidFill>
                  <a:srgbClr val="F4AE00"/>
                </a:solidFill>
              </a:rPr>
              <a:t>nustatyti</a:t>
            </a:r>
            <a:r>
              <a:rPr lang="lt-LT"/>
              <a:t>, </a:t>
            </a:r>
            <a:r>
              <a:rPr lang="lt-LT">
                <a:solidFill>
                  <a:srgbClr val="22C571"/>
                </a:solidFill>
              </a:rPr>
              <a:t>paaiškinti</a:t>
            </a:r>
            <a:r>
              <a:rPr lang="lt-LT"/>
              <a:t>, </a:t>
            </a:r>
            <a:r>
              <a:rPr lang="lt-LT">
                <a:solidFill>
                  <a:srgbClr val="C00000"/>
                </a:solidFill>
              </a:rPr>
              <a:t>sukurti</a:t>
            </a:r>
            <a:r>
              <a:rPr lang="lt-LT"/>
              <a:t> istorijos sąvokas;</a:t>
            </a:r>
            <a:endParaRPr/>
          </a:p>
          <a:p>
            <a:pPr marL="228600" lvl="0" indent="-228600" algn="l" rtl="0">
              <a:lnSpc>
                <a:spcPct val="90000"/>
              </a:lnSpc>
              <a:spcBef>
                <a:spcPts val="1000"/>
              </a:spcBef>
              <a:spcAft>
                <a:spcPts val="0"/>
              </a:spcAft>
              <a:buClr>
                <a:schemeClr val="dk1"/>
              </a:buClr>
              <a:buSzPts val="2800"/>
              <a:buFont typeface="Noto Sans Symbols"/>
              <a:buChar char="⮚"/>
            </a:pPr>
            <a:r>
              <a:rPr lang="lt-LT"/>
              <a:t> </a:t>
            </a:r>
            <a:r>
              <a:rPr lang="lt-LT">
                <a:solidFill>
                  <a:srgbClr val="F4AE00"/>
                </a:solidFill>
              </a:rPr>
              <a:t>identifikuoti</a:t>
            </a:r>
            <a:r>
              <a:rPr lang="lt-LT"/>
              <a:t> istorijos pasakojimų žanrus ir </a:t>
            </a:r>
            <a:r>
              <a:rPr lang="lt-LT">
                <a:solidFill>
                  <a:srgbClr val="0070C0"/>
                </a:solidFill>
              </a:rPr>
              <a:t>pateikti pavyzdžių</a:t>
            </a:r>
            <a:r>
              <a:rPr lang="lt-LT"/>
              <a:t>;</a:t>
            </a:r>
            <a:endParaRPr/>
          </a:p>
          <a:p>
            <a:pPr marL="228600" lvl="0" indent="-228600" algn="l" rtl="0">
              <a:lnSpc>
                <a:spcPct val="90000"/>
              </a:lnSpc>
              <a:spcBef>
                <a:spcPts val="1000"/>
              </a:spcBef>
              <a:spcAft>
                <a:spcPts val="0"/>
              </a:spcAft>
              <a:buClr>
                <a:schemeClr val="dk1"/>
              </a:buClr>
              <a:buSzPts val="2800"/>
              <a:buFont typeface="Noto Sans Symbols"/>
              <a:buChar char="⮚"/>
            </a:pPr>
            <a:r>
              <a:rPr lang="lt-LT"/>
              <a:t> </a:t>
            </a:r>
            <a:r>
              <a:rPr lang="lt-LT">
                <a:solidFill>
                  <a:srgbClr val="22C571"/>
                </a:solidFill>
              </a:rPr>
              <a:t>paaiškinti</a:t>
            </a:r>
            <a:r>
              <a:rPr lang="lt-LT"/>
              <a:t>, kuo moksliniai tekstai skiriasi nuo istorijos mokslo      populiarinimo tekstų, surasti tokių tekstų pavyzdžių, juos </a:t>
            </a:r>
            <a:r>
              <a:rPr lang="lt-LT">
                <a:solidFill>
                  <a:srgbClr val="22C571"/>
                </a:solidFill>
              </a:rPr>
              <a:t>palyginti</a:t>
            </a:r>
            <a:r>
              <a:rPr lang="lt-LT"/>
              <a:t>;</a:t>
            </a:r>
            <a:endParaRPr/>
          </a:p>
          <a:p>
            <a:pPr marL="228600" lvl="0" indent="-228600" algn="l" rtl="0">
              <a:lnSpc>
                <a:spcPct val="90000"/>
              </a:lnSpc>
              <a:spcBef>
                <a:spcPts val="1000"/>
              </a:spcBef>
              <a:spcAft>
                <a:spcPts val="0"/>
              </a:spcAft>
              <a:buClr>
                <a:schemeClr val="dk1"/>
              </a:buClr>
              <a:buSzPts val="2800"/>
              <a:buFont typeface="Noto Sans Symbols"/>
              <a:buChar char="⮚"/>
            </a:pPr>
            <a:r>
              <a:rPr lang="lt-LT"/>
              <a:t> analizuoti mokslinius ir mokslo populiarinimo tekstus, juos </a:t>
            </a:r>
            <a:r>
              <a:rPr lang="lt-LT">
                <a:solidFill>
                  <a:srgbClr val="C00000"/>
                </a:solidFill>
              </a:rPr>
              <a:t>kritiškai  vertinti, susieti su šiandienos aktualijomis;</a:t>
            </a:r>
            <a:endParaRPr/>
          </a:p>
          <a:p>
            <a:pPr marL="228600" lvl="0" indent="-228600" algn="l" rtl="0">
              <a:lnSpc>
                <a:spcPct val="90000"/>
              </a:lnSpc>
              <a:spcBef>
                <a:spcPts val="1000"/>
              </a:spcBef>
              <a:spcAft>
                <a:spcPts val="0"/>
              </a:spcAft>
              <a:buClr>
                <a:schemeClr val="dk1"/>
              </a:buClr>
              <a:buSzPts val="2800"/>
              <a:buFont typeface="Noto Sans Symbols"/>
              <a:buChar char="⮚"/>
            </a:pPr>
            <a:r>
              <a:rPr lang="lt-LT"/>
              <a:t> </a:t>
            </a:r>
            <a:r>
              <a:rPr lang="lt-LT">
                <a:solidFill>
                  <a:srgbClr val="C00000"/>
                </a:solidFill>
              </a:rPr>
              <a:t>įvertinti</a:t>
            </a:r>
            <a:r>
              <a:rPr lang="lt-LT"/>
              <a:t> Fernano Brodelio, Emanuelio Le Rua Ladiuri (Emmanuel Le Roy Ladurie), Edvardo Gudavičiaus, Adolfo Šapokos vaidmenį istorijos pasakojimo žanro raidai.</a:t>
            </a:r>
            <a:endParaRPr/>
          </a:p>
          <a:p>
            <a:pPr marL="228600" lvl="0" indent="-50800" algn="l" rtl="0">
              <a:lnSpc>
                <a:spcPct val="90000"/>
              </a:lnSpc>
              <a:spcBef>
                <a:spcPts val="1000"/>
              </a:spcBef>
              <a:spcAft>
                <a:spcPts val="0"/>
              </a:spcAft>
              <a:buClr>
                <a:schemeClr val="dk1"/>
              </a:buClr>
              <a:buSzPts val="2800"/>
              <a:buFont typeface="Noto Sans Symbols"/>
              <a:buNone/>
            </a:pPr>
            <a:endParaRPr/>
          </a:p>
        </p:txBody>
      </p:sp>
      <p:sp>
        <p:nvSpPr>
          <p:cNvPr id="87" name="Google Shape;87;p4"/>
          <p:cNvSpPr txBox="1">
            <a:spLocks noGrp="1"/>
          </p:cNvSpPr>
          <p:nvPr>
            <p:ph type="body" idx="2"/>
          </p:nvPr>
        </p:nvSpPr>
        <p:spPr>
          <a:xfrm flipH="1">
            <a:off x="11353799" y="1825625"/>
            <a:ext cx="524691" cy="4351338"/>
          </a:xfrm>
          <a:prstGeom prst="rect">
            <a:avLst/>
          </a:prstGeom>
          <a:noFill/>
          <a:ln>
            <a:noFill/>
          </a:ln>
        </p:spPr>
        <p:txBody>
          <a:bodyPr spcFirstLastPara="1" wrap="square" lIns="91425" tIns="45700" rIns="91425" bIns="45700" anchor="t" anchorCtr="0">
            <a:noAutofit/>
          </a:bodyPr>
          <a:lstStyle/>
          <a:p>
            <a:pPr marL="228600" lvl="0" indent="-50800" algn="l" rtl="0">
              <a:lnSpc>
                <a:spcPct val="90000"/>
              </a:lnSpc>
              <a:spcBef>
                <a:spcPts val="0"/>
              </a:spcBef>
              <a:spcAft>
                <a:spcPts val="0"/>
              </a:spcAft>
              <a:buClr>
                <a:schemeClr val="dk1"/>
              </a:buClr>
              <a:buSzPts val="2800"/>
              <a:buNone/>
            </a:pPr>
            <a:endParaRPr/>
          </a:p>
        </p:txBody>
      </p:sp>
      <p:sp>
        <p:nvSpPr>
          <p:cNvPr id="88" name="Google Shape;88;p4"/>
          <p:cNvSpPr txBox="1"/>
          <p:nvPr/>
        </p:nvSpPr>
        <p:spPr>
          <a:xfrm>
            <a:off x="11175998" y="351057"/>
            <a:ext cx="665019"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lt-LT" sz="2400" b="1">
                <a:solidFill>
                  <a:schemeClr val="dk1"/>
                </a:solidFill>
                <a:latin typeface="Arial"/>
                <a:ea typeface="Arial"/>
                <a:cs typeface="Arial"/>
                <a:sym typeface="Arial"/>
              </a:rPr>
              <a:t>4</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5"/>
          <p:cNvSpPr/>
          <p:nvPr/>
        </p:nvSpPr>
        <p:spPr>
          <a:xfrm>
            <a:off x="11055927" y="278291"/>
            <a:ext cx="905163" cy="794327"/>
          </a:xfrm>
          <a:prstGeom prst="ellipse">
            <a:avLst/>
          </a:prstGeom>
          <a:solidFill>
            <a:srgbClr val="FFF1CF"/>
          </a:solidFill>
          <a:ln w="12700" cap="flat" cmpd="sng">
            <a:solidFill>
              <a:srgbClr val="4E44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lt-LT" sz="1800" b="1">
                <a:solidFill>
                  <a:schemeClr val="dk1"/>
                </a:solidFill>
                <a:latin typeface="Arial"/>
                <a:ea typeface="Arial"/>
                <a:cs typeface="Arial"/>
                <a:sym typeface="Arial"/>
              </a:rPr>
              <a:t>5</a:t>
            </a:r>
            <a:endParaRPr sz="1800" b="1">
              <a:solidFill>
                <a:schemeClr val="dk1"/>
              </a:solidFill>
              <a:latin typeface="Arial"/>
              <a:ea typeface="Arial"/>
              <a:cs typeface="Arial"/>
              <a:sym typeface="Arial"/>
            </a:endParaRPr>
          </a:p>
        </p:txBody>
      </p:sp>
      <p:sp>
        <p:nvSpPr>
          <p:cNvPr id="94" name="Google Shape;94;p5"/>
          <p:cNvSpPr/>
          <p:nvPr/>
        </p:nvSpPr>
        <p:spPr>
          <a:xfrm>
            <a:off x="1067196" y="1072618"/>
            <a:ext cx="9988731" cy="3336876"/>
          </a:xfrm>
          <a:prstGeom prst="rect">
            <a:avLst/>
          </a:prstGeom>
          <a:noFill/>
          <a:ln>
            <a:noFill/>
          </a:ln>
        </p:spPr>
        <p:txBody>
          <a:bodyPr spcFirstLastPara="1" wrap="square" lIns="91425" tIns="45700" rIns="91425" bIns="45700" anchor="t" anchorCtr="0">
            <a:spAutoFit/>
          </a:bodyPr>
          <a:lstStyle/>
          <a:p>
            <a:pPr marL="0" marR="0" lvl="0" indent="228600" algn="l" rtl="0">
              <a:lnSpc>
                <a:spcPct val="107000"/>
              </a:lnSpc>
              <a:spcBef>
                <a:spcPts val="0"/>
              </a:spcBef>
              <a:spcAft>
                <a:spcPts val="0"/>
              </a:spcAft>
              <a:buNone/>
            </a:pPr>
            <a:r>
              <a:rPr lang="lt-LT" sz="2400">
                <a:solidFill>
                  <a:srgbClr val="000000"/>
                </a:solidFill>
                <a:latin typeface="Times New Roman"/>
                <a:ea typeface="Times New Roman"/>
                <a:cs typeface="Times New Roman"/>
                <a:sym typeface="Times New Roman"/>
              </a:rPr>
              <a:t>Istorija kaip žinios, </a:t>
            </a:r>
            <a:r>
              <a:rPr lang="lt-LT" sz="2400" b="1">
                <a:solidFill>
                  <a:srgbClr val="000000"/>
                </a:solidFill>
                <a:latin typeface="Times New Roman"/>
                <a:ea typeface="Times New Roman"/>
                <a:cs typeface="Times New Roman"/>
                <a:sym typeface="Times New Roman"/>
              </a:rPr>
              <a:t>paremtos tyrimu</a:t>
            </a:r>
            <a:r>
              <a:rPr lang="lt-LT" sz="2400">
                <a:solidFill>
                  <a:srgbClr val="000000"/>
                </a:solidFill>
                <a:latin typeface="Times New Roman"/>
                <a:ea typeface="Times New Roman"/>
                <a:cs typeface="Times New Roman"/>
                <a:sym typeface="Times New Roman"/>
              </a:rPr>
              <a:t>, aprašymu, pasakojimu dabartine prasme suvokiama:</a:t>
            </a:r>
            <a:endParaRPr sz="2400">
              <a:solidFill>
                <a:schemeClr val="dk1"/>
              </a:solidFill>
              <a:latin typeface="Calibri"/>
              <a:ea typeface="Calibri"/>
              <a:cs typeface="Calibri"/>
              <a:sym typeface="Calibri"/>
            </a:endParaRPr>
          </a:p>
          <a:p>
            <a:pPr marL="342900" marR="0" lvl="0" indent="-342900" algn="l" rtl="0">
              <a:lnSpc>
                <a:spcPct val="107000"/>
              </a:lnSpc>
              <a:spcBef>
                <a:spcPts val="0"/>
              </a:spcBef>
              <a:spcAft>
                <a:spcPts val="0"/>
              </a:spcAft>
              <a:buClr>
                <a:srgbClr val="000000"/>
              </a:buClr>
              <a:buSzPts val="2400"/>
              <a:buFont typeface="Calibri"/>
              <a:buAutoNum type="arabicPeriod"/>
            </a:pPr>
            <a:r>
              <a:rPr lang="lt-LT" sz="2400">
                <a:solidFill>
                  <a:srgbClr val="000000"/>
                </a:solidFill>
                <a:latin typeface="Times New Roman"/>
                <a:ea typeface="Times New Roman"/>
                <a:cs typeface="Times New Roman"/>
                <a:sym typeface="Times New Roman"/>
              </a:rPr>
              <a:t>kaip bet kokios </a:t>
            </a:r>
            <a:r>
              <a:rPr lang="lt-LT" sz="2400" b="1">
                <a:solidFill>
                  <a:srgbClr val="000000"/>
                </a:solidFill>
                <a:latin typeface="Times New Roman"/>
                <a:ea typeface="Times New Roman"/>
                <a:cs typeface="Times New Roman"/>
                <a:sym typeface="Times New Roman"/>
              </a:rPr>
              <a:t>pasakojimo </a:t>
            </a:r>
            <a:r>
              <a:rPr lang="lt-LT" sz="2400">
                <a:solidFill>
                  <a:srgbClr val="000000"/>
                </a:solidFill>
                <a:latin typeface="Times New Roman"/>
                <a:ea typeface="Times New Roman"/>
                <a:cs typeface="Times New Roman"/>
                <a:sym typeface="Times New Roman"/>
              </a:rPr>
              <a:t>bruožų turinčios dabarties žinios apie praeitį (neretai tapatinama su pačia praeitimi),</a:t>
            </a:r>
            <a:endParaRPr sz="2400">
              <a:solidFill>
                <a:srgbClr val="000000"/>
              </a:solidFill>
              <a:latin typeface="Calibri"/>
              <a:ea typeface="Calibri"/>
              <a:cs typeface="Calibri"/>
              <a:sym typeface="Calibri"/>
            </a:endParaRPr>
          </a:p>
          <a:p>
            <a:pPr marL="342900" marR="0" lvl="0" indent="-342900" algn="l" rtl="0">
              <a:lnSpc>
                <a:spcPct val="107000"/>
              </a:lnSpc>
              <a:spcBef>
                <a:spcPts val="0"/>
              </a:spcBef>
              <a:spcAft>
                <a:spcPts val="0"/>
              </a:spcAft>
              <a:buClr>
                <a:srgbClr val="000000"/>
              </a:buClr>
              <a:buSzPts val="2400"/>
              <a:buFont typeface="Calibri"/>
              <a:buAutoNum type="arabicPeriod"/>
            </a:pPr>
            <a:r>
              <a:rPr lang="lt-LT" sz="2400">
                <a:solidFill>
                  <a:srgbClr val="000000"/>
                </a:solidFill>
                <a:latin typeface="Times New Roman"/>
                <a:ea typeface="Times New Roman"/>
                <a:cs typeface="Times New Roman"/>
                <a:sym typeface="Times New Roman"/>
              </a:rPr>
              <a:t>kaip </a:t>
            </a:r>
            <a:r>
              <a:rPr lang="lt-LT" sz="2400" b="1">
                <a:solidFill>
                  <a:srgbClr val="000000"/>
                </a:solidFill>
                <a:latin typeface="Times New Roman"/>
                <a:ea typeface="Times New Roman"/>
                <a:cs typeface="Times New Roman"/>
                <a:sym typeface="Times New Roman"/>
              </a:rPr>
              <a:t>mokslo</a:t>
            </a:r>
            <a:r>
              <a:rPr lang="lt-LT" sz="2400">
                <a:solidFill>
                  <a:srgbClr val="000000"/>
                </a:solidFill>
                <a:latin typeface="Times New Roman"/>
                <a:ea typeface="Times New Roman"/>
                <a:cs typeface="Times New Roman"/>
                <a:sym typeface="Times New Roman"/>
              </a:rPr>
              <a:t> kryptis, nagrinėjanti bei interpretuojanti (kitų autorių teigimu, reprezentuojanti) dokumentuotą žmonijos praeitį.</a:t>
            </a:r>
            <a:endParaRPr sz="2400">
              <a:solidFill>
                <a:srgbClr val="000000"/>
              </a:solidFill>
              <a:latin typeface="Calibri"/>
              <a:ea typeface="Calibri"/>
              <a:cs typeface="Calibri"/>
              <a:sym typeface="Calibri"/>
            </a:endParaRPr>
          </a:p>
          <a:p>
            <a:pPr marL="0" marR="0" lvl="0" indent="0" algn="l" rtl="0">
              <a:lnSpc>
                <a:spcPct val="107000"/>
              </a:lnSpc>
              <a:spcBef>
                <a:spcPts val="800"/>
              </a:spcBef>
              <a:spcAft>
                <a:spcPts val="0"/>
              </a:spcAft>
              <a:buNone/>
            </a:pPr>
            <a:r>
              <a:rPr lang="lt-LT" sz="2400" b="1">
                <a:solidFill>
                  <a:schemeClr val="dk1"/>
                </a:solidFill>
                <a:latin typeface="Times New Roman"/>
                <a:ea typeface="Times New Roman"/>
                <a:cs typeface="Times New Roman"/>
                <a:sym typeface="Times New Roman"/>
              </a:rPr>
              <a:t>Praktinė istorijos funkcija yra orientuoti mūsų dabartinį gyvenimą praeities ir dabarties perspektyvoje.</a:t>
            </a:r>
            <a:endParaRPr sz="24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6"/>
          <p:cNvSpPr/>
          <p:nvPr/>
        </p:nvSpPr>
        <p:spPr>
          <a:xfrm>
            <a:off x="609599" y="1544982"/>
            <a:ext cx="1141614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Arial"/>
              <a:buNone/>
            </a:pPr>
            <a:endParaRPr sz="2800">
              <a:solidFill>
                <a:schemeClr val="dk1"/>
              </a:solidFill>
              <a:latin typeface="Arial"/>
              <a:ea typeface="Arial"/>
              <a:cs typeface="Arial"/>
              <a:sym typeface="Arial"/>
            </a:endParaRPr>
          </a:p>
        </p:txBody>
      </p:sp>
      <p:sp>
        <p:nvSpPr>
          <p:cNvPr id="100" name="Google Shape;100;p6"/>
          <p:cNvSpPr/>
          <p:nvPr/>
        </p:nvSpPr>
        <p:spPr>
          <a:xfrm>
            <a:off x="11028217" y="212436"/>
            <a:ext cx="905163" cy="794327"/>
          </a:xfrm>
          <a:prstGeom prst="ellipse">
            <a:avLst/>
          </a:prstGeom>
          <a:solidFill>
            <a:srgbClr val="FFF1CF"/>
          </a:solidFill>
          <a:ln w="12700" cap="flat" cmpd="sng">
            <a:solidFill>
              <a:srgbClr val="4E44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1" name="Google Shape;101;p6"/>
          <p:cNvSpPr txBox="1"/>
          <p:nvPr/>
        </p:nvSpPr>
        <p:spPr>
          <a:xfrm>
            <a:off x="11148288" y="378766"/>
            <a:ext cx="665019"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lt-LT" sz="2400" b="1">
                <a:solidFill>
                  <a:schemeClr val="dk1"/>
                </a:solidFill>
                <a:latin typeface="Arial"/>
                <a:ea typeface="Arial"/>
                <a:cs typeface="Arial"/>
                <a:sym typeface="Arial"/>
              </a:rPr>
              <a:t>6</a:t>
            </a:r>
            <a:endParaRPr/>
          </a:p>
        </p:txBody>
      </p:sp>
      <p:sp>
        <p:nvSpPr>
          <p:cNvPr id="102" name="Google Shape;102;p6"/>
          <p:cNvSpPr/>
          <p:nvPr/>
        </p:nvSpPr>
        <p:spPr>
          <a:xfrm>
            <a:off x="609599" y="1606537"/>
            <a:ext cx="1020644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lt-LT" sz="1800">
                <a:solidFill>
                  <a:schemeClr val="dk1"/>
                </a:solidFill>
                <a:latin typeface="Arial"/>
                <a:ea typeface="Arial"/>
                <a:cs typeface="Arial"/>
                <a:sym typeface="Arial"/>
              </a:rPr>
              <a:t>	</a:t>
            </a:r>
            <a:endParaRPr/>
          </a:p>
        </p:txBody>
      </p:sp>
      <p:pic>
        <p:nvPicPr>
          <p:cNvPr id="103" name="Google Shape;103;p6" descr="Lietuviškos istorijos: pasakojimai apie kalbą – Meno bangos"/>
          <p:cNvPicPr preferRelativeResize="0"/>
          <p:nvPr/>
        </p:nvPicPr>
        <p:blipFill rotWithShape="1">
          <a:blip r:embed="rId3">
            <a:alphaModFix/>
          </a:blip>
          <a:srcRect/>
          <a:stretch/>
        </p:blipFill>
        <p:spPr>
          <a:xfrm>
            <a:off x="762000" y="79436"/>
            <a:ext cx="10054044" cy="6540923"/>
          </a:xfrm>
          <a:prstGeom prst="rect">
            <a:avLst/>
          </a:prstGeom>
          <a:noFill/>
          <a:ln>
            <a:noFill/>
          </a:ln>
        </p:spPr>
      </p:pic>
      <p:sp>
        <p:nvSpPr>
          <p:cNvPr id="104" name="Google Shape;104;p6"/>
          <p:cNvSpPr/>
          <p:nvPr/>
        </p:nvSpPr>
        <p:spPr>
          <a:xfrm>
            <a:off x="1045029" y="2690336"/>
            <a:ext cx="8349342" cy="1200329"/>
          </a:xfrm>
          <a:prstGeom prst="rect">
            <a:avLst/>
          </a:prstGeom>
          <a:solidFill>
            <a:srgbClr val="F4AE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lt-LT" sz="1800" b="1">
                <a:solidFill>
                  <a:schemeClr val="dk1"/>
                </a:solidFill>
                <a:latin typeface="Arial"/>
                <a:ea typeface="Arial"/>
                <a:cs typeface="Arial"/>
                <a:sym typeface="Arial"/>
              </a:rPr>
              <a:t>Istorijos tyrimo pagrindu gali būti kuriamas naratyvas, t.y. pasakojimas, kuriame pastebima struktūra ir aišku, kas, kaip, kieno balsu mums pasakoja. Tyrimo ir pasakojimo žanrai siejasi nes norint papasakoti, dažnai reikia ištirti.</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7"/>
          <p:cNvSpPr txBox="1">
            <a:spLocks noGrp="1"/>
          </p:cNvSpPr>
          <p:nvPr>
            <p:ph type="title"/>
          </p:nvPr>
        </p:nvSpPr>
        <p:spPr>
          <a:xfrm>
            <a:off x="838200" y="766354"/>
            <a:ext cx="10515600" cy="1140822"/>
          </a:xfrm>
          <a:prstGeom prst="rect">
            <a:avLst/>
          </a:prstGeom>
          <a:noFill/>
          <a:ln>
            <a:noFill/>
          </a:ln>
          <a:effectLst>
            <a:outerShdw blurRad="50800" dist="38100" dir="2700000" algn="tl" rotWithShape="0">
              <a:srgbClr val="D8D8D8"/>
            </a:outerShdw>
          </a:effectLst>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endParaRPr u="sng"/>
          </a:p>
        </p:txBody>
      </p:sp>
      <p:grpSp>
        <p:nvGrpSpPr>
          <p:cNvPr id="110" name="Google Shape;110;p7"/>
          <p:cNvGrpSpPr/>
          <p:nvPr/>
        </p:nvGrpSpPr>
        <p:grpSpPr>
          <a:xfrm>
            <a:off x="3556187" y="766350"/>
            <a:ext cx="5508823" cy="5728211"/>
            <a:chOff x="2717962" y="0"/>
            <a:chExt cx="5311245" cy="5410608"/>
          </a:xfrm>
        </p:grpSpPr>
        <p:sp>
          <p:nvSpPr>
            <p:cNvPr id="111" name="Google Shape;111;p7"/>
            <p:cNvSpPr/>
            <p:nvPr/>
          </p:nvSpPr>
          <p:spPr>
            <a:xfrm>
              <a:off x="4334115" y="1744251"/>
              <a:ext cx="2423400" cy="1940100"/>
            </a:xfrm>
            <a:prstGeom prst="hexagon">
              <a:avLst>
                <a:gd name="adj" fmla="val 28570"/>
                <a:gd name="vf" fmla="val 115470"/>
              </a:avLst>
            </a:prstGeom>
            <a:solidFill>
              <a:schemeClr val="accent2"/>
            </a:solidFill>
            <a:ln w="12700" cap="flat" cmpd="sng">
              <a:solidFill>
                <a:srgbClr val="B7891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7"/>
            <p:cNvSpPr txBox="1"/>
            <p:nvPr/>
          </p:nvSpPr>
          <p:spPr>
            <a:xfrm>
              <a:off x="4473086" y="2044604"/>
              <a:ext cx="2081700" cy="1653000"/>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lt-LT" sz="2400" b="1">
                  <a:solidFill>
                    <a:srgbClr val="116238"/>
                  </a:solidFill>
                  <a:latin typeface="Arial"/>
                  <a:ea typeface="Arial"/>
                  <a:cs typeface="Arial"/>
                  <a:sym typeface="Arial"/>
                </a:rPr>
                <a:t>Istorijos pasakojimo žanrai</a:t>
              </a:r>
              <a:endParaRPr sz="2400" b="1">
                <a:solidFill>
                  <a:srgbClr val="116238"/>
                </a:solidFill>
                <a:latin typeface="Arial"/>
                <a:ea typeface="Arial"/>
                <a:cs typeface="Arial"/>
                <a:sym typeface="Arial"/>
              </a:endParaRPr>
            </a:p>
          </p:txBody>
        </p:sp>
        <p:sp>
          <p:nvSpPr>
            <p:cNvPr id="113" name="Google Shape;113;p7"/>
            <p:cNvSpPr/>
            <p:nvPr/>
          </p:nvSpPr>
          <p:spPr>
            <a:xfrm>
              <a:off x="5577988" y="827282"/>
              <a:ext cx="837055" cy="721234"/>
            </a:xfrm>
            <a:prstGeom prst="hexagon">
              <a:avLst>
                <a:gd name="adj" fmla="val 28900"/>
                <a:gd name="vf" fmla="val 115470"/>
              </a:avLst>
            </a:prstGeom>
            <a:solidFill>
              <a:srgbClr val="D3D1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7"/>
            <p:cNvSpPr/>
            <p:nvPr/>
          </p:nvSpPr>
          <p:spPr>
            <a:xfrm>
              <a:off x="4393105" y="0"/>
              <a:ext cx="1818093" cy="1572864"/>
            </a:xfrm>
            <a:prstGeom prst="hexagon">
              <a:avLst>
                <a:gd name="adj" fmla="val 28570"/>
                <a:gd name="vf" fmla="val 115470"/>
              </a:avLst>
            </a:prstGeom>
            <a:solidFill>
              <a:srgbClr val="00B0F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7"/>
            <p:cNvSpPr txBox="1"/>
            <p:nvPr/>
          </p:nvSpPr>
          <p:spPr>
            <a:xfrm>
              <a:off x="4694402" y="260657"/>
              <a:ext cx="1215499" cy="1051550"/>
            </a:xfrm>
            <a:prstGeom prst="rect">
              <a:avLst/>
            </a:prstGeom>
            <a:noFill/>
            <a:ln>
              <a:noFill/>
            </a:ln>
          </p:spPr>
          <p:txBody>
            <a:bodyPr spcFirstLastPara="1" wrap="square" lIns="25400" tIns="25400" rIns="25400" bIns="25400" anchor="ctr" anchorCtr="0">
              <a:noAutofit/>
            </a:bodyPr>
            <a:lstStyle/>
            <a:p>
              <a:pPr marL="0" marR="0" lvl="0" indent="0" algn="ctr" rtl="0">
                <a:lnSpc>
                  <a:spcPct val="90000"/>
                </a:lnSpc>
                <a:spcBef>
                  <a:spcPts val="0"/>
                </a:spcBef>
                <a:spcAft>
                  <a:spcPts val="0"/>
                </a:spcAft>
                <a:buNone/>
              </a:pPr>
              <a:r>
                <a:rPr lang="lt-LT" sz="2000">
                  <a:solidFill>
                    <a:schemeClr val="lt1"/>
                  </a:solidFill>
                  <a:latin typeface="Arial"/>
                  <a:ea typeface="Arial"/>
                  <a:cs typeface="Arial"/>
                  <a:sym typeface="Arial"/>
                </a:rPr>
                <a:t>Lokalinė istorija </a:t>
              </a:r>
              <a:endParaRPr sz="2000">
                <a:solidFill>
                  <a:schemeClr val="lt1"/>
                </a:solidFill>
                <a:latin typeface="Arial"/>
                <a:ea typeface="Arial"/>
                <a:cs typeface="Arial"/>
                <a:sym typeface="Arial"/>
              </a:endParaRPr>
            </a:p>
          </p:txBody>
        </p:sp>
        <p:sp>
          <p:nvSpPr>
            <p:cNvPr id="116" name="Google Shape;116;p7"/>
            <p:cNvSpPr/>
            <p:nvPr/>
          </p:nvSpPr>
          <p:spPr>
            <a:xfrm>
              <a:off x="6554897" y="2175605"/>
              <a:ext cx="837055" cy="721234"/>
            </a:xfrm>
            <a:prstGeom prst="hexagon">
              <a:avLst>
                <a:gd name="adj" fmla="val 28900"/>
                <a:gd name="vf" fmla="val 115470"/>
              </a:avLst>
            </a:prstGeom>
            <a:solidFill>
              <a:srgbClr val="D3D1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7"/>
            <p:cNvSpPr/>
            <p:nvPr/>
          </p:nvSpPr>
          <p:spPr>
            <a:xfrm>
              <a:off x="6060507" y="967416"/>
              <a:ext cx="1818093" cy="1572864"/>
            </a:xfrm>
            <a:prstGeom prst="hexagon">
              <a:avLst>
                <a:gd name="adj" fmla="val 28570"/>
                <a:gd name="vf" fmla="val 115470"/>
              </a:avLst>
            </a:prstGeom>
            <a:solidFill>
              <a:srgbClr val="92D05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7"/>
            <p:cNvSpPr txBox="1"/>
            <p:nvPr/>
          </p:nvSpPr>
          <p:spPr>
            <a:xfrm>
              <a:off x="6361798" y="1228059"/>
              <a:ext cx="1469400" cy="1461300"/>
            </a:xfrm>
            <a:prstGeom prst="rect">
              <a:avLst/>
            </a:prstGeom>
            <a:no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None/>
              </a:pPr>
              <a:r>
                <a:rPr lang="lt-LT" sz="1800">
                  <a:solidFill>
                    <a:schemeClr val="lt1"/>
                  </a:solidFill>
                  <a:latin typeface="Arial"/>
                  <a:ea typeface="Arial"/>
                  <a:cs typeface="Arial"/>
                  <a:sym typeface="Arial"/>
                </a:rPr>
                <a:t>Kasdienybės istorija </a:t>
              </a:r>
              <a:endParaRPr sz="1800">
                <a:solidFill>
                  <a:schemeClr val="lt1"/>
                </a:solidFill>
                <a:latin typeface="Arial"/>
                <a:ea typeface="Arial"/>
                <a:cs typeface="Arial"/>
                <a:sym typeface="Arial"/>
              </a:endParaRPr>
            </a:p>
          </p:txBody>
        </p:sp>
        <p:sp>
          <p:nvSpPr>
            <p:cNvPr id="119" name="Google Shape;119;p7"/>
            <p:cNvSpPr/>
            <p:nvPr/>
          </p:nvSpPr>
          <p:spPr>
            <a:xfrm>
              <a:off x="5876273" y="3697610"/>
              <a:ext cx="837055" cy="721234"/>
            </a:xfrm>
            <a:prstGeom prst="hexagon">
              <a:avLst>
                <a:gd name="adj" fmla="val 28900"/>
                <a:gd name="vf" fmla="val 115470"/>
              </a:avLst>
            </a:prstGeom>
            <a:solidFill>
              <a:srgbClr val="D3D1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7"/>
            <p:cNvSpPr/>
            <p:nvPr/>
          </p:nvSpPr>
          <p:spPr>
            <a:xfrm>
              <a:off x="6211207" y="2870332"/>
              <a:ext cx="1818000" cy="1572900"/>
            </a:xfrm>
            <a:prstGeom prst="hexagon">
              <a:avLst>
                <a:gd name="adj" fmla="val 28570"/>
                <a:gd name="vf" fmla="val 115470"/>
              </a:avLst>
            </a:prstGeom>
            <a:solidFill>
              <a:srgbClr val="F4C5B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7"/>
            <p:cNvSpPr txBox="1"/>
            <p:nvPr/>
          </p:nvSpPr>
          <p:spPr>
            <a:xfrm>
              <a:off x="6361804" y="3129902"/>
              <a:ext cx="1215499" cy="1051550"/>
            </a:xfrm>
            <a:prstGeom prst="rect">
              <a:avLst/>
            </a:prstGeom>
            <a:noFill/>
            <a:ln>
              <a:noFill/>
            </a:ln>
          </p:spPr>
          <p:txBody>
            <a:bodyPr spcFirstLastPara="1" wrap="square" lIns="25400" tIns="25400" rIns="25400" bIns="25400" anchor="ctr" anchorCtr="0">
              <a:noAutofit/>
            </a:bodyPr>
            <a:lstStyle/>
            <a:p>
              <a:pPr marL="0" marR="0" lvl="0" indent="0" algn="ctr" rtl="0">
                <a:lnSpc>
                  <a:spcPct val="90000"/>
                </a:lnSpc>
                <a:spcBef>
                  <a:spcPts val="0"/>
                </a:spcBef>
                <a:spcAft>
                  <a:spcPts val="0"/>
                </a:spcAft>
                <a:buNone/>
              </a:pPr>
              <a:r>
                <a:rPr lang="lt-LT" sz="2000">
                  <a:solidFill>
                    <a:schemeClr val="lt1"/>
                  </a:solidFill>
                  <a:latin typeface="Arial"/>
                  <a:ea typeface="Arial"/>
                  <a:cs typeface="Arial"/>
                  <a:sym typeface="Arial"/>
                </a:rPr>
                <a:t> Lyčių istorija </a:t>
              </a:r>
              <a:endParaRPr sz="2000">
                <a:solidFill>
                  <a:schemeClr val="lt1"/>
                </a:solidFill>
                <a:latin typeface="Arial"/>
                <a:ea typeface="Arial"/>
                <a:cs typeface="Arial"/>
                <a:sym typeface="Arial"/>
              </a:endParaRPr>
            </a:p>
          </p:txBody>
        </p:sp>
        <p:sp>
          <p:nvSpPr>
            <p:cNvPr id="122" name="Google Shape;122;p7"/>
            <p:cNvSpPr/>
            <p:nvPr/>
          </p:nvSpPr>
          <p:spPr>
            <a:xfrm>
              <a:off x="4192872" y="3855599"/>
              <a:ext cx="837055" cy="721234"/>
            </a:xfrm>
            <a:prstGeom prst="hexagon">
              <a:avLst>
                <a:gd name="adj" fmla="val 28900"/>
                <a:gd name="vf" fmla="val 115470"/>
              </a:avLst>
            </a:prstGeom>
            <a:solidFill>
              <a:srgbClr val="D3D1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7"/>
            <p:cNvSpPr/>
            <p:nvPr/>
          </p:nvSpPr>
          <p:spPr>
            <a:xfrm>
              <a:off x="4334135" y="3837744"/>
              <a:ext cx="1936032" cy="1572864"/>
            </a:xfrm>
            <a:prstGeom prst="hexagon">
              <a:avLst>
                <a:gd name="adj" fmla="val 28570"/>
                <a:gd name="vf" fmla="val 115470"/>
              </a:avLst>
            </a:prstGeom>
            <a:solidFill>
              <a:srgbClr val="129E9A"/>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7"/>
            <p:cNvSpPr txBox="1"/>
            <p:nvPr/>
          </p:nvSpPr>
          <p:spPr>
            <a:xfrm>
              <a:off x="4645254" y="4090513"/>
              <a:ext cx="1469400" cy="1247100"/>
            </a:xfrm>
            <a:prstGeom prst="rect">
              <a:avLst/>
            </a:prstGeom>
            <a:noFill/>
            <a:ln>
              <a:noFill/>
            </a:ln>
          </p:spPr>
          <p:txBody>
            <a:bodyPr spcFirstLastPara="1" wrap="square" lIns="25400" tIns="25400" rIns="25400" bIns="25400" anchor="ctr" anchorCtr="0">
              <a:noAutofit/>
            </a:bodyPr>
            <a:lstStyle/>
            <a:p>
              <a:pPr marL="0" marR="0" lvl="0" indent="0" algn="ctr" rtl="0">
                <a:lnSpc>
                  <a:spcPct val="90000"/>
                </a:lnSpc>
                <a:spcBef>
                  <a:spcPts val="0"/>
                </a:spcBef>
                <a:spcAft>
                  <a:spcPts val="0"/>
                </a:spcAft>
                <a:buNone/>
              </a:pPr>
              <a:r>
                <a:rPr lang="lt-LT" sz="2000">
                  <a:solidFill>
                    <a:schemeClr val="lt1"/>
                  </a:solidFill>
                  <a:latin typeface="Arial"/>
                  <a:ea typeface="Arial"/>
                  <a:cs typeface="Arial"/>
                  <a:sym typeface="Arial"/>
                </a:rPr>
                <a:t>Nacionalinė istorija </a:t>
              </a:r>
              <a:endParaRPr sz="2000">
                <a:solidFill>
                  <a:schemeClr val="lt1"/>
                </a:solidFill>
                <a:latin typeface="Arial"/>
                <a:ea typeface="Arial"/>
                <a:cs typeface="Arial"/>
                <a:sym typeface="Arial"/>
              </a:endParaRPr>
            </a:p>
          </p:txBody>
        </p:sp>
        <p:sp>
          <p:nvSpPr>
            <p:cNvPr id="125" name="Google Shape;125;p7"/>
            <p:cNvSpPr/>
            <p:nvPr/>
          </p:nvSpPr>
          <p:spPr>
            <a:xfrm>
              <a:off x="3199965" y="2507817"/>
              <a:ext cx="837055" cy="721234"/>
            </a:xfrm>
            <a:prstGeom prst="hexagon">
              <a:avLst>
                <a:gd name="adj" fmla="val 28900"/>
                <a:gd name="vf" fmla="val 115470"/>
              </a:avLst>
            </a:prstGeom>
            <a:solidFill>
              <a:srgbClr val="D3D1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7"/>
            <p:cNvSpPr/>
            <p:nvPr/>
          </p:nvSpPr>
          <p:spPr>
            <a:xfrm>
              <a:off x="2717962" y="2870328"/>
              <a:ext cx="1818093" cy="1572864"/>
            </a:xfrm>
            <a:prstGeom prst="hexagon">
              <a:avLst>
                <a:gd name="adj" fmla="val 28570"/>
                <a:gd name="vf" fmla="val 115470"/>
              </a:avLst>
            </a:prstGeom>
            <a:solidFill>
              <a:srgbClr val="B8EBD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7"/>
            <p:cNvSpPr txBox="1"/>
            <p:nvPr/>
          </p:nvSpPr>
          <p:spPr>
            <a:xfrm>
              <a:off x="3019259" y="3130985"/>
              <a:ext cx="1215499" cy="1051550"/>
            </a:xfrm>
            <a:prstGeom prst="rect">
              <a:avLst/>
            </a:prstGeom>
            <a:noFill/>
            <a:ln>
              <a:noFill/>
            </a:ln>
          </p:spPr>
          <p:txBody>
            <a:bodyPr spcFirstLastPara="1" wrap="square" lIns="25400" tIns="25400" rIns="25400" bIns="25400" anchor="ctr" anchorCtr="0">
              <a:noAutofit/>
            </a:bodyPr>
            <a:lstStyle/>
            <a:p>
              <a:pPr marL="0" marR="0" lvl="0" indent="0" algn="ctr" rtl="0">
                <a:lnSpc>
                  <a:spcPct val="90000"/>
                </a:lnSpc>
                <a:spcBef>
                  <a:spcPts val="0"/>
                </a:spcBef>
                <a:spcAft>
                  <a:spcPts val="0"/>
                </a:spcAft>
                <a:buNone/>
              </a:pPr>
              <a:r>
                <a:rPr lang="lt-LT" sz="2000">
                  <a:solidFill>
                    <a:schemeClr val="lt1"/>
                  </a:solidFill>
                  <a:latin typeface="Arial"/>
                  <a:ea typeface="Arial"/>
                  <a:cs typeface="Arial"/>
                  <a:sym typeface="Arial"/>
                </a:rPr>
                <a:t>Biografija. </a:t>
              </a:r>
              <a:endParaRPr sz="2000">
                <a:solidFill>
                  <a:schemeClr val="lt1"/>
                </a:solidFill>
                <a:latin typeface="Arial"/>
                <a:ea typeface="Arial"/>
                <a:cs typeface="Arial"/>
                <a:sym typeface="Arial"/>
              </a:endParaRPr>
            </a:p>
          </p:txBody>
        </p:sp>
        <p:sp>
          <p:nvSpPr>
            <p:cNvPr id="128" name="Google Shape;128;p7"/>
            <p:cNvSpPr/>
            <p:nvPr/>
          </p:nvSpPr>
          <p:spPr>
            <a:xfrm>
              <a:off x="2717962" y="965252"/>
              <a:ext cx="1818093" cy="1572864"/>
            </a:xfrm>
            <a:prstGeom prst="hexagon">
              <a:avLst>
                <a:gd name="adj" fmla="val 28570"/>
                <a:gd name="vf" fmla="val 115470"/>
              </a:avLst>
            </a:prstGeom>
            <a:solidFill>
              <a:srgbClr val="F9599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7"/>
            <p:cNvSpPr txBox="1"/>
            <p:nvPr/>
          </p:nvSpPr>
          <p:spPr>
            <a:xfrm>
              <a:off x="3019259" y="1225909"/>
              <a:ext cx="1215499" cy="1051550"/>
            </a:xfrm>
            <a:prstGeom prst="rect">
              <a:avLst/>
            </a:prstGeom>
            <a:noFill/>
            <a:ln>
              <a:noFill/>
            </a:ln>
          </p:spPr>
          <p:txBody>
            <a:bodyPr spcFirstLastPara="1" wrap="square" lIns="25400" tIns="25400" rIns="25400" bIns="25400" anchor="ctr" anchorCtr="0">
              <a:noAutofit/>
            </a:bodyPr>
            <a:lstStyle/>
            <a:p>
              <a:pPr marL="0" marR="0" lvl="0" indent="0" algn="ctr" rtl="0">
                <a:lnSpc>
                  <a:spcPct val="90000"/>
                </a:lnSpc>
                <a:spcBef>
                  <a:spcPts val="0"/>
                </a:spcBef>
                <a:spcAft>
                  <a:spcPts val="0"/>
                </a:spcAft>
                <a:buNone/>
              </a:pPr>
              <a:r>
                <a:rPr lang="lt-LT" sz="2000">
                  <a:solidFill>
                    <a:schemeClr val="lt1"/>
                  </a:solidFill>
                  <a:latin typeface="Arial"/>
                  <a:ea typeface="Arial"/>
                  <a:cs typeface="Arial"/>
                  <a:sym typeface="Arial"/>
                </a:rPr>
                <a:t>Civilizacijų istorija </a:t>
              </a:r>
              <a:endParaRPr sz="2000">
                <a:solidFill>
                  <a:schemeClr val="lt1"/>
                </a:solidFill>
                <a:latin typeface="Arial"/>
                <a:ea typeface="Arial"/>
                <a:cs typeface="Arial"/>
                <a:sym typeface="Arial"/>
              </a:endParaRPr>
            </a:p>
          </p:txBody>
        </p:sp>
      </p:grpSp>
      <p:sp>
        <p:nvSpPr>
          <p:cNvPr id="130" name="Google Shape;130;p7"/>
          <p:cNvSpPr txBox="1">
            <a:spLocks noGrp="1"/>
          </p:cNvSpPr>
          <p:nvPr>
            <p:ph type="body" idx="2"/>
          </p:nvPr>
        </p:nvSpPr>
        <p:spPr>
          <a:xfrm flipH="1">
            <a:off x="11353799" y="1825625"/>
            <a:ext cx="524691" cy="4351338"/>
          </a:xfrm>
          <a:prstGeom prst="rect">
            <a:avLst/>
          </a:prstGeom>
          <a:noFill/>
          <a:ln>
            <a:noFill/>
          </a:ln>
        </p:spPr>
        <p:txBody>
          <a:bodyPr spcFirstLastPara="1" wrap="square" lIns="91425" tIns="45700" rIns="91425" bIns="45700" anchor="t" anchorCtr="0">
            <a:noAutofit/>
          </a:bodyPr>
          <a:lstStyle/>
          <a:p>
            <a:pPr marL="228600" lvl="0" indent="-50800" algn="l" rtl="0">
              <a:lnSpc>
                <a:spcPct val="90000"/>
              </a:lnSpc>
              <a:spcBef>
                <a:spcPts val="0"/>
              </a:spcBef>
              <a:spcAft>
                <a:spcPts val="0"/>
              </a:spcAft>
              <a:buClr>
                <a:schemeClr val="dk1"/>
              </a:buClr>
              <a:buSzPts val="2800"/>
              <a:buNone/>
            </a:pPr>
            <a:endParaRPr/>
          </a:p>
        </p:txBody>
      </p:sp>
      <p:sp>
        <p:nvSpPr>
          <p:cNvPr id="131" name="Google Shape;131;p7"/>
          <p:cNvSpPr/>
          <p:nvPr/>
        </p:nvSpPr>
        <p:spPr>
          <a:xfrm>
            <a:off x="11055927" y="278291"/>
            <a:ext cx="905163" cy="794327"/>
          </a:xfrm>
          <a:prstGeom prst="ellipse">
            <a:avLst/>
          </a:prstGeom>
          <a:solidFill>
            <a:srgbClr val="FFF1CF"/>
          </a:solidFill>
          <a:ln w="12700" cap="flat" cmpd="sng">
            <a:solidFill>
              <a:srgbClr val="4E44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lt-LT" sz="1800" b="1">
                <a:solidFill>
                  <a:schemeClr val="dk1"/>
                </a:solidFill>
                <a:latin typeface="Arial"/>
                <a:ea typeface="Arial"/>
                <a:cs typeface="Arial"/>
                <a:sym typeface="Arial"/>
              </a:rPr>
              <a:t>7</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8"/>
          <p:cNvSpPr txBox="1">
            <a:spLocks noGrp="1"/>
          </p:cNvSpPr>
          <p:nvPr>
            <p:ph type="title"/>
          </p:nvPr>
        </p:nvSpPr>
        <p:spPr>
          <a:xfrm>
            <a:off x="838200" y="365125"/>
            <a:ext cx="10515600" cy="1325563"/>
          </a:xfrm>
          <a:prstGeom prst="rect">
            <a:avLst/>
          </a:prstGeom>
          <a:noFill/>
          <a:ln>
            <a:noFill/>
          </a:ln>
          <a:effectLst>
            <a:outerShdw blurRad="50800" dist="38100" dir="2700000" algn="tl" rotWithShape="0">
              <a:srgbClr val="D8D8D8"/>
            </a:outerShdw>
          </a:effectLst>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r>
              <a:rPr lang="lt-LT" sz="3200" b="1"/>
              <a:t>Civilizacijų istorija </a:t>
            </a:r>
            <a:endParaRPr/>
          </a:p>
        </p:txBody>
      </p:sp>
      <p:sp>
        <p:nvSpPr>
          <p:cNvPr id="138" name="Google Shape;138;p8"/>
          <p:cNvSpPr txBox="1">
            <a:spLocks noGrp="1"/>
          </p:cNvSpPr>
          <p:nvPr>
            <p:ph type="body" idx="1"/>
          </p:nvPr>
        </p:nvSpPr>
        <p:spPr>
          <a:xfrm>
            <a:off x="838200" y="1284514"/>
            <a:ext cx="5181600" cy="489244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lt-LT" sz="2400"/>
              <a:t>Tai tam tikrose geografinėse aplinkose, istoriškai susiklosčiusių, organizuotų, turinčių miestus, kultūrą visuomenių raida.</a:t>
            </a:r>
            <a:endParaRPr/>
          </a:p>
          <a:p>
            <a:pPr marL="0" lvl="0" indent="0" algn="l" rtl="0">
              <a:lnSpc>
                <a:spcPct val="90000"/>
              </a:lnSpc>
              <a:spcBef>
                <a:spcPts val="1000"/>
              </a:spcBef>
              <a:spcAft>
                <a:spcPts val="0"/>
              </a:spcAft>
              <a:buClr>
                <a:schemeClr val="dk1"/>
              </a:buClr>
              <a:buSzPts val="2400"/>
              <a:buNone/>
            </a:pPr>
            <a:r>
              <a:rPr lang="lt-LT" sz="2400"/>
              <a:t>Čia išskiriamas prancūzų istorikas Fernanas Brodelis, kuris tyrinėjo XV-XVII amžiaus Europos istoriją. Savo darbuose didelį dėmesį skyrė ekonomikos ir gamtos veiksniams, kaip turintiems lemiamą įtaką civilizacijų istorijai. O visuomenės struktūrų tyrimai padarė jį vienu įtakingiausių XX amžiaus istorikų.</a:t>
            </a:r>
            <a:endParaRPr/>
          </a:p>
          <a:p>
            <a:pPr marL="228600" lvl="0" indent="-76200" algn="l" rtl="0">
              <a:lnSpc>
                <a:spcPct val="90000"/>
              </a:lnSpc>
              <a:spcBef>
                <a:spcPts val="1000"/>
              </a:spcBef>
              <a:spcAft>
                <a:spcPts val="0"/>
              </a:spcAft>
              <a:buClr>
                <a:schemeClr val="dk1"/>
              </a:buClr>
              <a:buSzPts val="2400"/>
              <a:buNone/>
            </a:pPr>
            <a:endParaRPr sz="2400"/>
          </a:p>
        </p:txBody>
      </p:sp>
      <p:pic>
        <p:nvPicPr>
          <p:cNvPr id="139" name="Google Shape;139;p8"/>
          <p:cNvPicPr preferRelativeResize="0">
            <a:picLocks noGrp="1"/>
          </p:cNvPicPr>
          <p:nvPr>
            <p:ph type="body" idx="2"/>
          </p:nvPr>
        </p:nvPicPr>
        <p:blipFill rotWithShape="1">
          <a:blip r:embed="rId3">
            <a:alphaModFix/>
          </a:blip>
          <a:srcRect/>
          <a:stretch/>
        </p:blipFill>
        <p:spPr>
          <a:xfrm>
            <a:off x="7653337" y="1424781"/>
            <a:ext cx="2165577" cy="2844191"/>
          </a:xfrm>
          <a:prstGeom prst="rect">
            <a:avLst/>
          </a:prstGeom>
          <a:noFill/>
          <a:ln>
            <a:noFill/>
          </a:ln>
        </p:spPr>
      </p:pic>
      <p:sp>
        <p:nvSpPr>
          <p:cNvPr id="140" name="Google Shape;140;p8"/>
          <p:cNvSpPr txBox="1"/>
          <p:nvPr/>
        </p:nvSpPr>
        <p:spPr>
          <a:xfrm>
            <a:off x="7653337" y="4463143"/>
            <a:ext cx="285205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lt-LT" sz="1800" i="1">
                <a:solidFill>
                  <a:schemeClr val="dk1"/>
                </a:solidFill>
                <a:latin typeface="Arial"/>
                <a:ea typeface="Arial"/>
                <a:cs typeface="Arial"/>
                <a:sym typeface="Arial"/>
              </a:rPr>
              <a:t>Fernanas Brodelis</a:t>
            </a:r>
            <a:endParaRPr sz="1800" i="1">
              <a:solidFill>
                <a:schemeClr val="dk1"/>
              </a:solidFill>
              <a:latin typeface="Arial"/>
              <a:ea typeface="Arial"/>
              <a:cs typeface="Arial"/>
              <a:sym typeface="Arial"/>
            </a:endParaRPr>
          </a:p>
        </p:txBody>
      </p:sp>
      <p:sp>
        <p:nvSpPr>
          <p:cNvPr id="141" name="Google Shape;141;p8"/>
          <p:cNvSpPr/>
          <p:nvPr/>
        </p:nvSpPr>
        <p:spPr>
          <a:xfrm>
            <a:off x="11055927" y="278291"/>
            <a:ext cx="905163" cy="794327"/>
          </a:xfrm>
          <a:prstGeom prst="ellipse">
            <a:avLst/>
          </a:prstGeom>
          <a:solidFill>
            <a:srgbClr val="FFF1CF"/>
          </a:solidFill>
          <a:ln w="12700" cap="flat" cmpd="sng">
            <a:solidFill>
              <a:srgbClr val="4E44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lt-LT" sz="1800" b="1">
                <a:solidFill>
                  <a:schemeClr val="dk1"/>
                </a:solidFill>
                <a:latin typeface="Arial"/>
                <a:ea typeface="Arial"/>
                <a:cs typeface="Arial"/>
                <a:sym typeface="Arial"/>
              </a:rPr>
              <a:t>8</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9"/>
          <p:cNvSpPr txBox="1">
            <a:spLocks noGrp="1"/>
          </p:cNvSpPr>
          <p:nvPr>
            <p:ph type="title"/>
          </p:nvPr>
        </p:nvSpPr>
        <p:spPr>
          <a:xfrm>
            <a:off x="838200" y="365125"/>
            <a:ext cx="10515600" cy="1325563"/>
          </a:xfrm>
          <a:prstGeom prst="rect">
            <a:avLst/>
          </a:prstGeom>
          <a:noFill/>
          <a:ln>
            <a:noFill/>
          </a:ln>
          <a:effectLst>
            <a:outerShdw blurRad="50800" dist="38100" dir="2700000" algn="tl" rotWithShape="0">
              <a:srgbClr val="D8D8D8"/>
            </a:outerShdw>
          </a:effectLst>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r>
              <a:rPr lang="lt-LT" sz="3600" b="1"/>
              <a:t>Lokalinė istorija </a:t>
            </a:r>
            <a:endParaRPr/>
          </a:p>
        </p:txBody>
      </p:sp>
      <p:sp>
        <p:nvSpPr>
          <p:cNvPr id="147" name="Google Shape;147;p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lt-LT"/>
              <a:t>Plačiąja prasme tai tam tikros vietos, regiono, bendruomenės, kraštotyros  istorija.</a:t>
            </a:r>
            <a:endParaRPr/>
          </a:p>
          <a:p>
            <a:pPr marL="0" lvl="0" indent="0" algn="l" rtl="0">
              <a:lnSpc>
                <a:spcPct val="90000"/>
              </a:lnSpc>
              <a:spcBef>
                <a:spcPts val="1000"/>
              </a:spcBef>
              <a:spcAft>
                <a:spcPts val="0"/>
              </a:spcAft>
              <a:buClr>
                <a:schemeClr val="dk1"/>
              </a:buClr>
              <a:buSzPts val="2800"/>
              <a:buNone/>
            </a:pPr>
            <a:r>
              <a:rPr lang="lt-LT"/>
              <a:t>Lokalinės istorijos tyrimai teikia daug galimybių pilietinei visuomenei ugdyti, lojalumą valstybei skatinti, tirti ir pateikti bendros istorinės patirties reikšmę šiuolaikinei visuomenei.</a:t>
            </a:r>
            <a:endParaRPr/>
          </a:p>
          <a:p>
            <a:pPr marL="228600" lvl="0" indent="-50800" algn="l" rtl="0">
              <a:lnSpc>
                <a:spcPct val="90000"/>
              </a:lnSpc>
              <a:spcBef>
                <a:spcPts val="1000"/>
              </a:spcBef>
              <a:spcAft>
                <a:spcPts val="0"/>
              </a:spcAft>
              <a:buClr>
                <a:schemeClr val="dk1"/>
              </a:buClr>
              <a:buSzPts val="2800"/>
              <a:buNone/>
            </a:pPr>
            <a:endParaRPr/>
          </a:p>
        </p:txBody>
      </p:sp>
      <p:pic>
        <p:nvPicPr>
          <p:cNvPr id="148" name="Google Shape;148;p9"/>
          <p:cNvPicPr preferRelativeResize="0">
            <a:picLocks noGrp="1"/>
          </p:cNvPicPr>
          <p:nvPr>
            <p:ph type="body" idx="2"/>
          </p:nvPr>
        </p:nvPicPr>
        <p:blipFill rotWithShape="1">
          <a:blip r:embed="rId3">
            <a:alphaModFix/>
          </a:blip>
          <a:srcRect/>
          <a:stretch/>
        </p:blipFill>
        <p:spPr>
          <a:xfrm>
            <a:off x="7002462" y="1191192"/>
            <a:ext cx="4351338" cy="4351338"/>
          </a:xfrm>
          <a:prstGeom prst="rect">
            <a:avLst/>
          </a:prstGeom>
          <a:noFill/>
          <a:ln>
            <a:noFill/>
          </a:ln>
        </p:spPr>
      </p:pic>
      <p:sp>
        <p:nvSpPr>
          <p:cNvPr id="149" name="Google Shape;149;p9"/>
          <p:cNvSpPr/>
          <p:nvPr/>
        </p:nvSpPr>
        <p:spPr>
          <a:xfrm>
            <a:off x="11055927" y="278291"/>
            <a:ext cx="905163" cy="794327"/>
          </a:xfrm>
          <a:prstGeom prst="ellipse">
            <a:avLst/>
          </a:prstGeom>
          <a:solidFill>
            <a:srgbClr val="FFF1CF"/>
          </a:solidFill>
          <a:ln w="12700" cap="flat" cmpd="sng">
            <a:solidFill>
              <a:srgbClr val="4E44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lt-LT" sz="1800" b="1">
                <a:solidFill>
                  <a:schemeClr val="dk1"/>
                </a:solidFill>
                <a:latin typeface="Arial"/>
                <a:ea typeface="Arial"/>
                <a:cs typeface="Arial"/>
                <a:sym typeface="Arial"/>
              </a:rPr>
              <a:t>9</a:t>
            </a:r>
            <a:endParaRPr/>
          </a:p>
        </p:txBody>
      </p:sp>
    </p:spTree>
  </p:cSld>
  <p:clrMapOvr>
    <a:masterClrMapping/>
  </p:clrMapOvr>
</p:sld>
</file>

<file path=ppt/theme/theme1.xml><?xml version="1.0" encoding="utf-8"?>
<a:theme xmlns:a="http://schemas.openxmlformats.org/drawingml/2006/main" name="Office Theme">
  <a:themeElements>
    <a:clrScheme name="Custom 1">
      <a:dk1>
        <a:srgbClr val="524B4D"/>
      </a:dk1>
      <a:lt1>
        <a:srgbClr val="FFFFFF"/>
      </a:lt1>
      <a:dk2>
        <a:srgbClr val="073B3A"/>
      </a:dk2>
      <a:lt2>
        <a:srgbClr val="E7E6E6"/>
      </a:lt2>
      <a:accent1>
        <a:srgbClr val="6B5E62"/>
      </a:accent1>
      <a:accent2>
        <a:srgbClr val="FBBD1A"/>
      </a:accent2>
      <a:accent3>
        <a:srgbClr val="006633"/>
      </a:accent3>
      <a:accent4>
        <a:srgbClr val="B1740F"/>
      </a:accent4>
      <a:accent5>
        <a:srgbClr val="FFF9EA"/>
      </a:accent5>
      <a:accent6>
        <a:srgbClr val="D7F8E7"/>
      </a:accent6>
      <a:hlink>
        <a:srgbClr val="006633"/>
      </a:hlink>
      <a:folHlink>
        <a:srgbClr val="D54D1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DD360A5AE058E48B608F8E82876A3B4" ma:contentTypeVersion="17" ma:contentTypeDescription="Create a new document." ma:contentTypeScope="" ma:versionID="938a36c12db58a32f123becc6d5274e7">
  <xsd:schema xmlns:xsd="http://www.w3.org/2001/XMLSchema" xmlns:xs="http://www.w3.org/2001/XMLSchema" xmlns:p="http://schemas.microsoft.com/office/2006/metadata/properties" xmlns:ns2="395fa40d-cb69-404e-8f04-41199545fccc" xmlns:ns3="13393c10-a869-462d-8718-85d3f21a3c08" targetNamespace="http://schemas.microsoft.com/office/2006/metadata/properties" ma:root="true" ma:fieldsID="8d0d22c82df1be3f4a3d5c9bb877de9c" ns2:_="" ns3:_="">
    <xsd:import namespace="395fa40d-cb69-404e-8f04-41199545fccc"/>
    <xsd:import namespace="13393c10-a869-462d-8718-85d3f21a3c0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5fa40d-cb69-404e-8f04-41199545fc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dee11391-bdff-4962-ac8c-5d8544a2ed3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3393c10-a869-462d-8718-85d3f21a3c0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7809e08-a476-480e-839f-f8c568a8ccae}" ma:internalName="TaxCatchAll" ma:showField="CatchAllData" ma:web="13393c10-a869-462d-8718-85d3f21a3c0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95fa40d-cb69-404e-8f04-41199545fccc">
      <Terms xmlns="http://schemas.microsoft.com/office/infopath/2007/PartnerControls"/>
    </lcf76f155ced4ddcb4097134ff3c332f>
    <TaxCatchAll xmlns="13393c10-a869-462d-8718-85d3f21a3c08" xsi:nil="true"/>
  </documentManagement>
</p:properties>
</file>

<file path=customXml/itemProps1.xml><?xml version="1.0" encoding="utf-8"?>
<ds:datastoreItem xmlns:ds="http://schemas.openxmlformats.org/officeDocument/2006/customXml" ds:itemID="{C21CC66A-A2FD-4D6E-A8F8-C03169A7C85B}"/>
</file>

<file path=customXml/itemProps2.xml><?xml version="1.0" encoding="utf-8"?>
<ds:datastoreItem xmlns:ds="http://schemas.openxmlformats.org/officeDocument/2006/customXml" ds:itemID="{8FF9410F-7A4F-44C3-B53B-A034C5EDDC11}"/>
</file>

<file path=customXml/itemProps3.xml><?xml version="1.0" encoding="utf-8"?>
<ds:datastoreItem xmlns:ds="http://schemas.openxmlformats.org/officeDocument/2006/customXml" ds:itemID="{42BE7F67-B454-4C84-918C-140E7A925675}"/>
</file>

<file path=docProps/app.xml><?xml version="1.0" encoding="utf-8"?>
<Properties xmlns="http://schemas.openxmlformats.org/officeDocument/2006/extended-properties" xmlns:vt="http://schemas.openxmlformats.org/officeDocument/2006/docPropsVTypes">
  <TotalTime>0</TotalTime>
  <Words>1036</Words>
  <Application>Microsoft Office PowerPoint</Application>
  <PresentationFormat>Plačiaekranė</PresentationFormat>
  <Paragraphs>98</Paragraphs>
  <Slides>17</Slides>
  <Notes>17</Notes>
  <HiddenSlides>0</HiddenSlides>
  <MMClips>0</MMClips>
  <ScaleCrop>false</ScaleCrop>
  <HeadingPairs>
    <vt:vector size="6" baseType="variant">
      <vt:variant>
        <vt:lpstr>Naudojami šriftai</vt:lpstr>
      </vt:variant>
      <vt:variant>
        <vt:i4>4</vt:i4>
      </vt:variant>
      <vt:variant>
        <vt:lpstr>Tema</vt:lpstr>
      </vt:variant>
      <vt:variant>
        <vt:i4>1</vt:i4>
      </vt:variant>
      <vt:variant>
        <vt:lpstr>Skaidrių pavadinimai</vt:lpstr>
      </vt:variant>
      <vt:variant>
        <vt:i4>17</vt:i4>
      </vt:variant>
    </vt:vector>
  </HeadingPairs>
  <TitlesOfParts>
    <vt:vector size="22" baseType="lpstr">
      <vt:lpstr>Arial</vt:lpstr>
      <vt:lpstr>Calibri</vt:lpstr>
      <vt:lpstr>Noto Sans Symbols</vt:lpstr>
      <vt:lpstr>Times New Roman</vt:lpstr>
      <vt:lpstr>Office Theme</vt:lpstr>
      <vt:lpstr>   ISTORINIO TYRIMO, PASAKOJIMO ŽANRAI IR FORMOS       III gimnazijos klasė  </vt:lpstr>
      <vt:lpstr>„PowerPoint“ pateiktis</vt:lpstr>
      <vt:lpstr>Temos tikslas:</vt:lpstr>
      <vt:lpstr>Baigę temą turėtumėte: </vt:lpstr>
      <vt:lpstr>„PowerPoint“ pateiktis</vt:lpstr>
      <vt:lpstr>„PowerPoint“ pateiktis</vt:lpstr>
      <vt:lpstr>„PowerPoint“ pateiktis</vt:lpstr>
      <vt:lpstr>Civilizacijų istorija </vt:lpstr>
      <vt:lpstr>Lokalinė istorija </vt:lpstr>
      <vt:lpstr>Kasdienybės istorija </vt:lpstr>
      <vt:lpstr>Lyčių istorija  Pagalvokime, kodėl atsirado lyčių istorija. Kuo ji svarbi šiandien?</vt:lpstr>
      <vt:lpstr>Nacionalinė istorija</vt:lpstr>
      <vt:lpstr>Biografijos tekstai ir tipai</vt:lpstr>
      <vt:lpstr>Biografijos žanras </vt:lpstr>
      <vt:lpstr>Istorijos mokslo populiarinimas </vt:lpstr>
      <vt:lpstr>„PowerPoint“ pateiktis</vt:lpstr>
      <vt:lpstr>Informacijos šaltiniai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ISTORINIO TYRIMO, PASAKOJIMO ŽANRAI IR FORMOS       III gimnazijos klasė  </dc:title>
  <dc:creator>Violeta Arcimavičienė</dc:creator>
  <cp:lastModifiedBy>Giedrius Mackevičius</cp:lastModifiedBy>
  <cp:revision>2</cp:revision>
  <dcterms:created xsi:type="dcterms:W3CDTF">2023-08-04T10:47:26Z</dcterms:created>
  <dcterms:modified xsi:type="dcterms:W3CDTF">2023-08-29T13:53:16Z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0x0101007DD360A5AE058E48B608F8E82876A3B4</vt:lpwstr>
  </property>
</Properties>
</file>