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1"/>
  </p:notesMasterIdLst>
  <p:sldIdLst>
    <p:sldId id="281" r:id="rId3"/>
    <p:sldId id="282" r:id="rId4"/>
    <p:sldId id="283" r:id="rId5"/>
    <p:sldId id="284" r:id="rId6"/>
    <p:sldId id="285" r:id="rId7"/>
    <p:sldId id="286" r:id="rId8"/>
    <p:sldId id="287" r:id="rId9"/>
    <p:sldId id="288" r:id="rId10"/>
  </p:sldIdLst>
  <p:sldSz cx="9144000" cy="6858000" type="screen4x3"/>
  <p:notesSz cx="6858000" cy="9144000"/>
  <p:defaultText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CAF95"/>
    <a:srgbClr val="CC071E"/>
    <a:srgbClr val="16B68C"/>
    <a:srgbClr val="70542A"/>
    <a:srgbClr val="168E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6667" autoAdjust="0"/>
  </p:normalViewPr>
  <p:slideViewPr>
    <p:cSldViewPr>
      <p:cViewPr varScale="1">
        <p:scale>
          <a:sx n="54" d="100"/>
          <a:sy n="54" d="100"/>
        </p:scale>
        <p:origin x="1506"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lt-LT"/>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9E5074-A23D-4B2E-8335-6BA21C931894}" type="datetimeFigureOut">
              <a:rPr lang="lt-LT" smtClean="0"/>
              <a:pPr/>
              <a:t>2016-02-10</a:t>
            </a:fld>
            <a:endParaRPr lang="lt-LT"/>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lt-LT"/>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lt-LT"/>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121954F-3CDF-4E6D-90DE-D19F468D86D9}" type="slidenum">
              <a:rPr lang="lt-LT" smtClean="0"/>
              <a:pPr/>
              <a:t>‹#›</a:t>
            </a:fld>
            <a:endParaRPr lang="lt-LT"/>
          </a:p>
        </p:txBody>
      </p:sp>
    </p:spTree>
    <p:extLst>
      <p:ext uri="{BB962C8B-B14F-4D97-AF65-F5344CB8AC3E}">
        <p14:creationId xmlns:p14="http://schemas.microsoft.com/office/powerpoint/2010/main" val="19827493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a:p>
        </p:txBody>
      </p:sp>
      <p:sp>
        <p:nvSpPr>
          <p:cNvPr id="4" name="Skaidrės numerio vietos rezervavimo ženklas 3"/>
          <p:cNvSpPr>
            <a:spLocks noGrp="1"/>
          </p:cNvSpPr>
          <p:nvPr>
            <p:ph type="sldNum" sz="quarter" idx="10"/>
          </p:nvPr>
        </p:nvSpPr>
        <p:spPr/>
        <p:txBody>
          <a:bodyPr/>
          <a:lstStyle/>
          <a:p>
            <a:fld id="{1AC206A1-4825-42F3-8333-3F5143E2D721}" type="slidenum">
              <a:rPr lang="lt-LT" smtClean="0"/>
              <a:t>8</a:t>
            </a:fld>
            <a:endParaRPr lang="lt-LT"/>
          </a:p>
        </p:txBody>
      </p:sp>
    </p:spTree>
    <p:extLst>
      <p:ext uri="{BB962C8B-B14F-4D97-AF65-F5344CB8AC3E}">
        <p14:creationId xmlns:p14="http://schemas.microsoft.com/office/powerpoint/2010/main" val="41196627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5" name="Picture 4" descr="paveiksliukas background.jpg"/>
          <p:cNvPicPr>
            <a:picLocks noChangeAspect="1"/>
          </p:cNvPicPr>
          <p:nvPr userDrawn="1"/>
        </p:nvPicPr>
        <p:blipFill>
          <a:blip r:embed="rId2" cstate="print"/>
          <a:stretch>
            <a:fillRect/>
          </a:stretch>
        </p:blipFill>
        <p:spPr>
          <a:xfrm>
            <a:off x="-756592" y="0"/>
            <a:ext cx="10476656" cy="7468276"/>
          </a:xfrm>
          <a:prstGeom prst="rect">
            <a:avLst/>
          </a:prstGeom>
        </p:spPr>
      </p:pic>
      <p:sp>
        <p:nvSpPr>
          <p:cNvPr id="2" name="Title 1"/>
          <p:cNvSpPr>
            <a:spLocks noGrp="1"/>
          </p:cNvSpPr>
          <p:nvPr>
            <p:ph type="ctrTitle" hasCustomPrompt="1"/>
          </p:nvPr>
        </p:nvSpPr>
        <p:spPr>
          <a:xfrm>
            <a:off x="4139952" y="908720"/>
            <a:ext cx="4822304" cy="3528392"/>
          </a:xfrm>
          <a:noFill/>
        </p:spPr>
        <p:txBody>
          <a:bodyPr>
            <a:noAutofit/>
          </a:bodyPr>
          <a:lstStyle>
            <a:lvl1pPr algn="l">
              <a:spcAft>
                <a:spcPts val="0"/>
              </a:spcAft>
              <a:defRPr sz="4800" spc="100" baseline="0">
                <a:solidFill>
                  <a:schemeClr val="bg1"/>
                </a:solidFill>
                <a:latin typeface="Impact" pitchFamily="34" charset="0"/>
              </a:defRPr>
            </a:lvl1pPr>
          </a:lstStyle>
          <a:p>
            <a:r>
              <a:rPr lang="en-US" dirty="0" smtClean="0"/>
              <a:t>CLICK TO EDIT MASTER TITLE STYLE</a:t>
            </a:r>
            <a:endParaRPr lang="lt-LT" dirty="0"/>
          </a:p>
        </p:txBody>
      </p:sp>
      <p:sp>
        <p:nvSpPr>
          <p:cNvPr id="3" name="Subtitle 2"/>
          <p:cNvSpPr>
            <a:spLocks noGrp="1"/>
          </p:cNvSpPr>
          <p:nvPr>
            <p:ph type="subTitle" idx="1"/>
          </p:nvPr>
        </p:nvSpPr>
        <p:spPr>
          <a:xfrm>
            <a:off x="4139952" y="4869160"/>
            <a:ext cx="4824536" cy="1752600"/>
          </a:xfrm>
        </p:spPr>
        <p:txBody>
          <a:bodyPr>
            <a:normAutofit/>
          </a:bodyPr>
          <a:lstStyle>
            <a:lvl1pPr marL="0" indent="0" algn="l">
              <a:buNone/>
              <a:defRPr sz="2800" b="1" spc="0">
                <a:solidFill>
                  <a:srgbClr val="CC071E"/>
                </a:solidFill>
                <a:latin typeface="Trebuchet MS" pitchFamily="34" charset="0"/>
                <a:ea typeface="Verdana" pitchFamily="34" charset="0"/>
                <a:cs typeface="Verdan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lt-LT"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81DB0A46-3047-4082-8C9E-7A30A81DEEAB}" type="datetimeFigureOut">
              <a:rPr lang="lt-LT" smtClean="0"/>
              <a:pPr/>
              <a:t>2016-02-10</a:t>
            </a:fld>
            <a:endParaRPr lang="lt-LT"/>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lt-LT"/>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01FAA4DB-3B7A-459B-806D-E9047064D66B}" type="slidenum">
              <a:rPr lang="lt-LT" smtClean="0"/>
              <a:pPr/>
              <a:t>‹#›</a:t>
            </a:fld>
            <a:endParaRPr lang="lt-L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lt-LT"/>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81DB0A46-3047-4082-8C9E-7A30A81DEEAB}" type="datetimeFigureOut">
              <a:rPr lang="lt-LT" smtClean="0"/>
              <a:pPr/>
              <a:t>2016-02-10</a:t>
            </a:fld>
            <a:endParaRPr lang="lt-LT"/>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lt-LT"/>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01FAA4DB-3B7A-459B-806D-E9047064D66B}" type="slidenum">
              <a:rPr lang="lt-LT" smtClean="0"/>
              <a:pPr/>
              <a:t>‹#›</a:t>
            </a:fld>
            <a:endParaRPr lang="lt-L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lt-LT"/>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lt-LT"/>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81DB0A46-3047-4082-8C9E-7A30A81DEEAB}" type="datetimeFigureOut">
              <a:rPr lang="lt-LT" smtClean="0"/>
              <a:pPr/>
              <a:t>2016-02-10</a:t>
            </a:fld>
            <a:endParaRPr lang="lt-LT"/>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lt-LT"/>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01FAA4DB-3B7A-459B-806D-E9047064D66B}" type="slidenum">
              <a:rPr lang="lt-LT" smtClean="0"/>
              <a:pPr/>
              <a:t>‹#›</a:t>
            </a:fld>
            <a:endParaRPr lang="lt-LT"/>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t-LT"/>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1DB0A46-3047-4082-8C9E-7A30A81DEEAB}" type="datetimeFigureOut">
              <a:rPr lang="lt-LT" smtClean="0"/>
              <a:pPr/>
              <a:t>2016-02-10</a:t>
            </a:fld>
            <a:endParaRPr lang="lt-LT"/>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lt-LT"/>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01FAA4DB-3B7A-459B-806D-E9047064D66B}" type="slidenum">
              <a:rPr lang="lt-LT" smtClean="0"/>
              <a:pPr/>
              <a:t>‹#›</a:t>
            </a:fld>
            <a:endParaRPr lang="lt-LT"/>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lt-LT"/>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1DB0A46-3047-4082-8C9E-7A30A81DEEAB}" type="datetimeFigureOut">
              <a:rPr lang="lt-LT" smtClean="0"/>
              <a:pPr/>
              <a:t>2016-02-10</a:t>
            </a:fld>
            <a:endParaRPr lang="lt-LT"/>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lt-LT"/>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01FAA4DB-3B7A-459B-806D-E9047064D66B}" type="slidenum">
              <a:rPr lang="lt-LT" smtClean="0"/>
              <a:pPr/>
              <a:t>‹#›</a:t>
            </a:fld>
            <a:endParaRPr lang="lt-LT"/>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lt-LT"/>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lt-LT"/>
          </a:p>
        </p:txBody>
      </p:sp>
      <p:sp>
        <p:nvSpPr>
          <p:cNvPr id="4" name="Date Placeholder 3"/>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t-LT"/>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Date Placeholder 3"/>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lt-LT"/>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t-LT"/>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5" name="Date Placeholder 4"/>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6" name="Footer Placeholder 5"/>
          <p:cNvSpPr>
            <a:spLocks noGrp="1"/>
          </p:cNvSpPr>
          <p:nvPr>
            <p:ph type="ftr" sz="quarter" idx="11"/>
          </p:nvPr>
        </p:nvSpPr>
        <p:spPr/>
        <p:txBody>
          <a:bodyPr/>
          <a:lstStyle/>
          <a:p>
            <a:endParaRPr lang="lt-LT"/>
          </a:p>
        </p:txBody>
      </p:sp>
      <p:sp>
        <p:nvSpPr>
          <p:cNvPr id="7" name="Slide Number Placeholder 6"/>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lt-LT"/>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7" name="Date Placeholder 6"/>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8" name="Footer Placeholder 7"/>
          <p:cNvSpPr>
            <a:spLocks noGrp="1"/>
          </p:cNvSpPr>
          <p:nvPr>
            <p:ph type="ftr" sz="quarter" idx="11"/>
          </p:nvPr>
        </p:nvSpPr>
        <p:spPr/>
        <p:txBody>
          <a:bodyPr/>
          <a:lstStyle/>
          <a:p>
            <a:endParaRPr lang="lt-LT"/>
          </a:p>
        </p:txBody>
      </p:sp>
      <p:sp>
        <p:nvSpPr>
          <p:cNvPr id="9" name="Slide Number Placeholder 8"/>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Rectangle 3"/>
          <p:cNvSpPr/>
          <p:nvPr userDrawn="1"/>
        </p:nvSpPr>
        <p:spPr>
          <a:xfrm>
            <a:off x="0" y="0"/>
            <a:ext cx="9144000" cy="6858000"/>
          </a:xfrm>
          <a:prstGeom prst="rect">
            <a:avLst/>
          </a:prstGeom>
          <a:solidFill>
            <a:srgbClr val="2CA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pic>
        <p:nvPicPr>
          <p:cNvPr id="5" name="Picture 4" descr="paveiksliukas background.jpg"/>
          <p:cNvPicPr>
            <a:picLocks noChangeAspect="1"/>
          </p:cNvPicPr>
          <p:nvPr userDrawn="1"/>
        </p:nvPicPr>
        <p:blipFill>
          <a:blip r:embed="rId2" cstate="print"/>
          <a:stretch>
            <a:fillRect/>
          </a:stretch>
        </p:blipFill>
        <p:spPr>
          <a:xfrm>
            <a:off x="0" y="3123862"/>
            <a:ext cx="10476656" cy="7468276"/>
          </a:xfrm>
          <a:prstGeom prst="rect">
            <a:avLst/>
          </a:prstGeom>
        </p:spPr>
      </p:pic>
      <p:sp>
        <p:nvSpPr>
          <p:cNvPr id="6" name="Rectangle 5"/>
          <p:cNvSpPr/>
          <p:nvPr userDrawn="1"/>
        </p:nvSpPr>
        <p:spPr>
          <a:xfrm>
            <a:off x="1835696" y="3284984"/>
            <a:ext cx="1728192" cy="720080"/>
          </a:xfrm>
          <a:prstGeom prst="rect">
            <a:avLst/>
          </a:prstGeom>
          <a:solidFill>
            <a:srgbClr val="2CA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2" name="Title 1"/>
          <p:cNvSpPr>
            <a:spLocks noGrp="1"/>
          </p:cNvSpPr>
          <p:nvPr>
            <p:ph type="ctrTitle" hasCustomPrompt="1"/>
          </p:nvPr>
        </p:nvSpPr>
        <p:spPr>
          <a:xfrm>
            <a:off x="685800" y="692696"/>
            <a:ext cx="7772400" cy="5112568"/>
          </a:xfrm>
          <a:noFill/>
        </p:spPr>
        <p:txBody>
          <a:bodyPr>
            <a:noAutofit/>
          </a:bodyPr>
          <a:lstStyle>
            <a:lvl1pPr algn="l">
              <a:spcAft>
                <a:spcPts val="0"/>
              </a:spcAft>
              <a:defRPr sz="4800" spc="100" baseline="0">
                <a:solidFill>
                  <a:schemeClr val="bg1"/>
                </a:solidFill>
                <a:latin typeface="Impact" pitchFamily="34" charset="0"/>
              </a:defRPr>
            </a:lvl1pPr>
          </a:lstStyle>
          <a:p>
            <a:r>
              <a:rPr lang="en-US" dirty="0" smtClean="0"/>
              <a:t>CLICK TO EDIT MASTER TITLE STYLE</a:t>
            </a:r>
            <a:endParaRPr lang="lt-LT"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t-LT"/>
          </a:p>
        </p:txBody>
      </p:sp>
      <p:sp>
        <p:nvSpPr>
          <p:cNvPr id="3" name="Date Placeholder 2"/>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4" name="Footer Placeholder 3"/>
          <p:cNvSpPr>
            <a:spLocks noGrp="1"/>
          </p:cNvSpPr>
          <p:nvPr>
            <p:ph type="ftr" sz="quarter" idx="11"/>
          </p:nvPr>
        </p:nvSpPr>
        <p:spPr/>
        <p:txBody>
          <a:bodyPr/>
          <a:lstStyle/>
          <a:p>
            <a:endParaRPr lang="lt-LT"/>
          </a:p>
        </p:txBody>
      </p:sp>
      <p:sp>
        <p:nvSpPr>
          <p:cNvPr id="5" name="Slide Number Placeholder 4"/>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3" name="Footer Placeholder 2"/>
          <p:cNvSpPr>
            <a:spLocks noGrp="1"/>
          </p:cNvSpPr>
          <p:nvPr>
            <p:ph type="ftr" sz="quarter" idx="11"/>
          </p:nvPr>
        </p:nvSpPr>
        <p:spPr/>
        <p:txBody>
          <a:bodyPr/>
          <a:lstStyle/>
          <a:p>
            <a:endParaRPr lang="lt-LT"/>
          </a:p>
        </p:txBody>
      </p:sp>
      <p:sp>
        <p:nvSpPr>
          <p:cNvPr id="4" name="Slide Number Placeholder 3"/>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lt-LT"/>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6" name="Footer Placeholder 5"/>
          <p:cNvSpPr>
            <a:spLocks noGrp="1"/>
          </p:cNvSpPr>
          <p:nvPr>
            <p:ph type="ftr" sz="quarter" idx="11"/>
          </p:nvPr>
        </p:nvSpPr>
        <p:spPr/>
        <p:txBody>
          <a:bodyPr/>
          <a:lstStyle/>
          <a:p>
            <a:endParaRPr lang="lt-LT"/>
          </a:p>
        </p:txBody>
      </p:sp>
      <p:sp>
        <p:nvSpPr>
          <p:cNvPr id="7" name="Slide Number Placeholder 6"/>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lt-LT"/>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lt-LT"/>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6" name="Footer Placeholder 5"/>
          <p:cNvSpPr>
            <a:spLocks noGrp="1"/>
          </p:cNvSpPr>
          <p:nvPr>
            <p:ph type="ftr" sz="quarter" idx="11"/>
          </p:nvPr>
        </p:nvSpPr>
        <p:spPr/>
        <p:txBody>
          <a:bodyPr/>
          <a:lstStyle/>
          <a:p>
            <a:endParaRPr lang="lt-LT"/>
          </a:p>
        </p:txBody>
      </p:sp>
      <p:sp>
        <p:nvSpPr>
          <p:cNvPr id="7" name="Slide Number Placeholder 6"/>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t-LT"/>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Date Placeholder 3"/>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lt-LT"/>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Date Placeholder 3"/>
          <p:cNvSpPr>
            <a:spLocks noGrp="1"/>
          </p:cNvSpPr>
          <p:nvPr>
            <p:ph type="dt" sz="half" idx="10"/>
          </p:nvPr>
        </p:nvSpPr>
        <p:spPr/>
        <p:txBody>
          <a:bodyPr/>
          <a:lstStyle/>
          <a:p>
            <a:fld id="{FDBA2BB8-A9B0-4C87-AC42-EE32A9FB5572}" type="datetimeFigureOut">
              <a:rPr lang="lt-LT" smtClean="0"/>
              <a:pPr/>
              <a:t>2016-02-10</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400288C6-47A5-4AB5-A26F-E476CFDFFCC3}" type="slidenum">
              <a:rPr lang="lt-LT" smtClean="0"/>
              <a:pPr/>
              <a:t>‹#›</a:t>
            </a:fld>
            <a:endParaRPr lang="lt-L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611560" y="1600200"/>
            <a:ext cx="7920880" cy="4565104"/>
          </a:xfrm>
        </p:spPr>
        <p:txBody>
          <a:bodyPr/>
          <a:lstStyle>
            <a:lvl1pPr>
              <a:buClr>
                <a:srgbClr val="CC071E"/>
              </a:buClr>
              <a:buSzPct val="90000"/>
              <a:buFont typeface="Wingdings 2" pitchFamily="18" charset="2"/>
              <a:buChar char=""/>
              <a:defRPr sz="2800">
                <a:latin typeface="Trebuchet MS" pitchFamily="34" charset="0"/>
                <a:ea typeface="Verdana" pitchFamily="34" charset="0"/>
                <a:cs typeface="Verdana" pitchFamily="34" charset="0"/>
              </a:defRPr>
            </a:lvl1pPr>
            <a:lvl2pPr marL="971550" indent="-514350">
              <a:buClr>
                <a:srgbClr val="CC071E"/>
              </a:buClr>
              <a:buSzPct val="100000"/>
              <a:buFont typeface="Arial" pitchFamily="34" charset="0"/>
              <a:buChar char="•"/>
              <a:defRPr sz="2800">
                <a:latin typeface="Trebuchet MS" pitchFamily="34" charset="0"/>
              </a:defRPr>
            </a:lvl2pPr>
          </a:lstStyle>
          <a:p>
            <a:pPr lvl="0"/>
            <a:r>
              <a:rPr lang="en-US" dirty="0" smtClean="0"/>
              <a:t> Click to edit Master text styles</a:t>
            </a:r>
          </a:p>
          <a:p>
            <a:pPr lvl="1"/>
            <a:r>
              <a:rPr lang="en-US" dirty="0" smtClean="0"/>
              <a:t> Second level</a:t>
            </a:r>
          </a:p>
          <a:p>
            <a:pPr lvl="1"/>
            <a:endParaRPr lang="en-US" dirty="0" smtClean="0"/>
          </a:p>
          <a:p>
            <a:pPr lvl="1"/>
            <a:endParaRPr lang="en-US" dirty="0" smtClean="0"/>
          </a:p>
        </p:txBody>
      </p:sp>
      <p:sp>
        <p:nvSpPr>
          <p:cNvPr id="12" name="Title 11"/>
          <p:cNvSpPr>
            <a:spLocks noGrp="1"/>
          </p:cNvSpPr>
          <p:nvPr>
            <p:ph type="title" hasCustomPrompt="1"/>
          </p:nvPr>
        </p:nvSpPr>
        <p:spPr>
          <a:xfrm>
            <a:off x="683568" y="404664"/>
            <a:ext cx="7776864" cy="936104"/>
          </a:xfrm>
          <a:noFill/>
        </p:spPr>
        <p:txBody>
          <a:bodyPr/>
          <a:lstStyle>
            <a:lvl1pPr algn="l">
              <a:defRPr>
                <a:solidFill>
                  <a:srgbClr val="2CAF95"/>
                </a:solidFill>
                <a:latin typeface="Impact" pitchFamily="34" charset="0"/>
              </a:defRPr>
            </a:lvl1pPr>
          </a:lstStyle>
          <a:p>
            <a:r>
              <a:rPr lang="en-US" dirty="0" smtClean="0"/>
              <a:t>CLICK TO EDIT MASTER TITLE STYLE</a:t>
            </a:r>
            <a:endParaRPr lang="lt-LT" dirty="0"/>
          </a:p>
        </p:txBody>
      </p:sp>
      <p:sp>
        <p:nvSpPr>
          <p:cNvPr id="4" name="Isosceles Triangle 3"/>
          <p:cNvSpPr/>
          <p:nvPr userDrawn="1"/>
        </p:nvSpPr>
        <p:spPr>
          <a:xfrm rot="10800000">
            <a:off x="6372200" y="0"/>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5" name="Isosceles Triangle 4"/>
          <p:cNvSpPr/>
          <p:nvPr userDrawn="1"/>
        </p:nvSpPr>
        <p:spPr>
          <a:xfrm rot="10800000">
            <a:off x="5868144" y="0"/>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6" name="Isosceles Triangle 5"/>
          <p:cNvSpPr/>
          <p:nvPr userDrawn="1"/>
        </p:nvSpPr>
        <p:spPr>
          <a:xfrm rot="10800000">
            <a:off x="6876256" y="0"/>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5" name="Rectangle 4"/>
          <p:cNvSpPr/>
          <p:nvPr userDrawn="1"/>
        </p:nvSpPr>
        <p:spPr>
          <a:xfrm>
            <a:off x="395536" y="836712"/>
            <a:ext cx="8496944" cy="5400600"/>
          </a:xfrm>
          <a:prstGeom prst="rect">
            <a:avLst/>
          </a:prstGeom>
          <a:solidFill>
            <a:schemeClr val="bg1"/>
          </a:solidFill>
          <a:ln w="98425" cap="sq">
            <a:solidFill>
              <a:srgbClr val="2CAF95"/>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6" name="Rectangle 5"/>
          <p:cNvSpPr/>
          <p:nvPr userDrawn="1"/>
        </p:nvSpPr>
        <p:spPr>
          <a:xfrm>
            <a:off x="323528" y="764704"/>
            <a:ext cx="8496944" cy="5400600"/>
          </a:xfrm>
          <a:prstGeom prst="rect">
            <a:avLst/>
          </a:prstGeom>
          <a:solidFill>
            <a:schemeClr val="bg1"/>
          </a:solidFill>
          <a:ln w="98425" cap="sq">
            <a:solidFill>
              <a:srgbClr val="2CAF95"/>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3" name="Content Placeholder 2"/>
          <p:cNvSpPr>
            <a:spLocks noGrp="1"/>
          </p:cNvSpPr>
          <p:nvPr>
            <p:ph idx="1" hasCustomPrompt="1"/>
          </p:nvPr>
        </p:nvSpPr>
        <p:spPr>
          <a:xfrm>
            <a:off x="611560" y="1600200"/>
            <a:ext cx="7920880" cy="4781128"/>
          </a:xfrm>
        </p:spPr>
        <p:txBody>
          <a:bodyPr/>
          <a:lstStyle>
            <a:lvl1pPr>
              <a:buClr>
                <a:srgbClr val="CC071E"/>
              </a:buClr>
              <a:buSzPct val="90000"/>
              <a:buFont typeface="Wingdings 2" pitchFamily="18" charset="2"/>
              <a:buChar char=""/>
              <a:defRPr sz="2800">
                <a:latin typeface="Trebuchet MS" pitchFamily="34" charset="0"/>
                <a:ea typeface="Verdana" pitchFamily="34" charset="0"/>
                <a:cs typeface="Verdana" pitchFamily="34" charset="0"/>
              </a:defRPr>
            </a:lvl1pPr>
            <a:lvl2pPr marL="971550" indent="-514350">
              <a:buClr>
                <a:srgbClr val="CC071E"/>
              </a:buClr>
              <a:buSzPct val="100000"/>
              <a:buFont typeface="Arial" pitchFamily="34" charset="0"/>
              <a:buChar char="•"/>
              <a:defRPr sz="2800">
                <a:latin typeface="Trebuchet MS" pitchFamily="34" charset="0"/>
              </a:defRPr>
            </a:lvl2pPr>
          </a:lstStyle>
          <a:p>
            <a:pPr lvl="0"/>
            <a:r>
              <a:rPr lang="en-US" dirty="0" smtClean="0"/>
              <a:t> Click to edit Master text styles</a:t>
            </a:r>
          </a:p>
          <a:p>
            <a:pPr lvl="1"/>
            <a:r>
              <a:rPr lang="en-US" dirty="0" smtClean="0"/>
              <a:t> Second level</a:t>
            </a:r>
          </a:p>
          <a:p>
            <a:pPr lvl="1"/>
            <a:endParaRPr lang="en-US" dirty="0" smtClean="0"/>
          </a:p>
          <a:p>
            <a:pPr lvl="1"/>
            <a:endParaRPr lang="en-US" dirty="0" smtClean="0"/>
          </a:p>
        </p:txBody>
      </p:sp>
      <p:sp>
        <p:nvSpPr>
          <p:cNvPr id="8" name="Title 11"/>
          <p:cNvSpPr>
            <a:spLocks noGrp="1"/>
          </p:cNvSpPr>
          <p:nvPr>
            <p:ph type="title" hasCustomPrompt="1"/>
          </p:nvPr>
        </p:nvSpPr>
        <p:spPr>
          <a:xfrm>
            <a:off x="683568" y="404664"/>
            <a:ext cx="7776864" cy="936104"/>
          </a:xfrm>
          <a:solidFill>
            <a:srgbClr val="2CAF95"/>
          </a:solidFill>
        </p:spPr>
        <p:txBody>
          <a:bodyPr/>
          <a:lstStyle>
            <a:lvl1pPr algn="ctr">
              <a:defRPr>
                <a:solidFill>
                  <a:schemeClr val="bg1"/>
                </a:solidFill>
                <a:latin typeface="Impact" pitchFamily="34" charset="0"/>
              </a:defRPr>
            </a:lvl1pPr>
          </a:lstStyle>
          <a:p>
            <a:r>
              <a:rPr lang="en-US" dirty="0" smtClean="0"/>
              <a:t>CLICK TO EDIT MASTER TITLE STYLE</a:t>
            </a:r>
            <a:endParaRPr lang="lt-LT" dirty="0"/>
          </a:p>
        </p:txBody>
      </p:sp>
      <p:sp>
        <p:nvSpPr>
          <p:cNvPr id="7" name="Isosceles Triangle 6"/>
          <p:cNvSpPr/>
          <p:nvPr userDrawn="1"/>
        </p:nvSpPr>
        <p:spPr>
          <a:xfrm>
            <a:off x="1259632" y="6440912"/>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9" name="Isosceles Triangle 8"/>
          <p:cNvSpPr/>
          <p:nvPr userDrawn="1"/>
        </p:nvSpPr>
        <p:spPr>
          <a:xfrm>
            <a:off x="755576" y="6440912"/>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10" name="Isosceles Triangle 9"/>
          <p:cNvSpPr/>
          <p:nvPr userDrawn="1"/>
        </p:nvSpPr>
        <p:spPr>
          <a:xfrm>
            <a:off x="1763688" y="6440912"/>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graphicFrame>
        <p:nvGraphicFramePr>
          <p:cNvPr id="5" name="Table 4"/>
          <p:cNvGraphicFramePr>
            <a:graphicFrameLocks noGrp="1"/>
          </p:cNvGraphicFramePr>
          <p:nvPr userDrawn="1"/>
        </p:nvGraphicFramePr>
        <p:xfrm>
          <a:off x="683568" y="1628800"/>
          <a:ext cx="7776864" cy="3832200"/>
        </p:xfrm>
        <a:graphic>
          <a:graphicData uri="http://schemas.openxmlformats.org/drawingml/2006/table">
            <a:tbl>
              <a:tblPr firstRow="1" bandRow="1">
                <a:tableStyleId>{5C22544A-7EE6-4342-B048-85BDC9FD1C3A}</a:tableStyleId>
              </a:tblPr>
              <a:tblGrid>
                <a:gridCol w="3888432"/>
                <a:gridCol w="3888432"/>
              </a:tblGrid>
              <a:tr h="638700">
                <a:tc>
                  <a:txBody>
                    <a:bodyPr/>
                    <a:lstStyle/>
                    <a:p>
                      <a:endParaRPr lang="lt-LT" dirty="0">
                        <a:solidFill>
                          <a:srgbClr val="168E21"/>
                        </a:solidFill>
                        <a:latin typeface="Trebuchet MS" pitchFamily="34" charset="0"/>
                      </a:endParaRPr>
                    </a:p>
                  </a:txBody>
                  <a:tcPr>
                    <a:lnR w="38100" cap="flat" cmpd="sng" algn="ctr">
                      <a:solidFill>
                        <a:schemeClr val="bg1"/>
                      </a:solidFill>
                      <a:prstDash val="solid"/>
                      <a:round/>
                      <a:headEnd type="none" w="med" len="med"/>
                      <a:tailEnd type="none" w="med" len="med"/>
                    </a:lnR>
                    <a:solidFill>
                      <a:srgbClr val="168E21">
                        <a:alpha val="20000"/>
                      </a:srgbClr>
                    </a:solidFill>
                  </a:tcPr>
                </a:tc>
                <a:tc>
                  <a:txBody>
                    <a:bodyPr/>
                    <a:lstStyle/>
                    <a:p>
                      <a:endParaRPr lang="lt-LT" dirty="0">
                        <a:solidFill>
                          <a:srgbClr val="168E21"/>
                        </a:solidFill>
                        <a:latin typeface="Trebuchet MS" pitchFamily="34" charset="0"/>
                      </a:endParaRPr>
                    </a:p>
                  </a:txBody>
                  <a:tcPr>
                    <a:lnL w="38100" cap="flat" cmpd="sng" algn="ctr">
                      <a:solidFill>
                        <a:schemeClr val="bg1"/>
                      </a:solidFill>
                      <a:prstDash val="solid"/>
                      <a:round/>
                      <a:headEnd type="none" w="med" len="med"/>
                      <a:tailEnd type="none" w="med" len="med"/>
                    </a:lnL>
                    <a:solidFill>
                      <a:srgbClr val="168E21">
                        <a:alpha val="20000"/>
                      </a:srgbClr>
                    </a:solidFill>
                  </a:tcPr>
                </a:tc>
              </a:tr>
              <a:tr h="638700">
                <a:tc>
                  <a:txBody>
                    <a:bodyPr/>
                    <a:lstStyle/>
                    <a:p>
                      <a:endParaRPr lang="lt-LT" dirty="0">
                        <a:solidFill>
                          <a:schemeClr val="tx1"/>
                        </a:solidFill>
                        <a:latin typeface="Trebuchet MS" pitchFamily="34" charset="0"/>
                      </a:endParaRPr>
                    </a:p>
                  </a:txBody>
                  <a:tcPr anchor="ctr">
                    <a:lnR w="38100" cap="flat" cmpd="sng" algn="ctr">
                      <a:solidFill>
                        <a:schemeClr val="bg1"/>
                      </a:solidFill>
                      <a:prstDash val="solid"/>
                      <a:round/>
                      <a:headEnd type="none" w="med" len="med"/>
                      <a:tailEnd type="none" w="med" len="med"/>
                    </a:lnR>
                    <a:lnB w="38100" cap="flat" cmpd="sng" algn="ctr">
                      <a:solidFill>
                        <a:schemeClr val="bg1"/>
                      </a:solidFill>
                      <a:prstDash val="solid"/>
                      <a:round/>
                      <a:headEnd type="none" w="med" len="med"/>
                      <a:tailEnd type="none" w="med" len="med"/>
                    </a:lnB>
                    <a:solidFill>
                      <a:srgbClr val="168E21">
                        <a:alpha val="20000"/>
                      </a:srgbClr>
                    </a:solidFill>
                  </a:tcPr>
                </a:tc>
                <a:tc>
                  <a:txBody>
                    <a:bodyPr/>
                    <a:lstStyle/>
                    <a:p>
                      <a:endParaRPr lang="lt-LT" dirty="0">
                        <a:solidFill>
                          <a:schemeClr val="tx1"/>
                        </a:solidFill>
                        <a:latin typeface="Trebuchet MS" pitchFamily="34" charset="0"/>
                      </a:endParaRPr>
                    </a:p>
                  </a:txBody>
                  <a:tcPr anchor="ctr">
                    <a:lnL w="38100" cap="flat" cmpd="sng" algn="ctr">
                      <a:solidFill>
                        <a:schemeClr val="bg1"/>
                      </a:solidFill>
                      <a:prstDash val="solid"/>
                      <a:round/>
                      <a:headEnd type="none" w="med" len="med"/>
                      <a:tailEnd type="none" w="med" len="med"/>
                    </a:lnL>
                    <a:lnB w="38100" cap="flat" cmpd="sng" algn="ctr">
                      <a:solidFill>
                        <a:schemeClr val="bg1"/>
                      </a:solidFill>
                      <a:prstDash val="solid"/>
                      <a:round/>
                      <a:headEnd type="none" w="med" len="med"/>
                      <a:tailEnd type="none" w="med" len="med"/>
                    </a:lnB>
                    <a:solidFill>
                      <a:srgbClr val="168E21">
                        <a:alpha val="20000"/>
                      </a:srgbClr>
                    </a:solidFill>
                  </a:tcPr>
                </a:tc>
              </a:tr>
              <a:tr h="638700">
                <a:tc>
                  <a:txBody>
                    <a:bodyPr/>
                    <a:lstStyle/>
                    <a:p>
                      <a:endParaRPr lang="lt-LT" dirty="0">
                        <a:solidFill>
                          <a:schemeClr val="tx1"/>
                        </a:solidFill>
                        <a:latin typeface="Trebuchet MS" pitchFamily="34" charset="0"/>
                      </a:endParaRPr>
                    </a:p>
                  </a:txBody>
                  <a:tcPr anchor="ctr">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168E21">
                        <a:alpha val="20000"/>
                      </a:srgbClr>
                    </a:solidFill>
                  </a:tcPr>
                </a:tc>
                <a:tc>
                  <a:txBody>
                    <a:bodyPr/>
                    <a:lstStyle/>
                    <a:p>
                      <a:endParaRPr lang="lt-LT" dirty="0">
                        <a:solidFill>
                          <a:schemeClr val="tx1"/>
                        </a:solidFill>
                        <a:latin typeface="Trebuchet MS" pitchFamily="34" charset="0"/>
                      </a:endParaRPr>
                    </a:p>
                  </a:txBody>
                  <a:tcPr anchor="ctr">
                    <a:lnL w="38100" cap="flat" cmpd="sng" algn="ctr">
                      <a:solidFill>
                        <a:schemeClr val="bg1"/>
                      </a:solidFill>
                      <a:prstDash val="solid"/>
                      <a:round/>
                      <a:headEnd type="none" w="med" len="med"/>
                      <a:tailEnd type="none" w="med" len="med"/>
                    </a:lnL>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168E21">
                        <a:alpha val="20000"/>
                      </a:srgbClr>
                    </a:solidFill>
                  </a:tcPr>
                </a:tc>
              </a:tr>
              <a:tr h="638700">
                <a:tc>
                  <a:txBody>
                    <a:bodyPr/>
                    <a:lstStyle/>
                    <a:p>
                      <a:endParaRPr lang="lt-LT" dirty="0">
                        <a:solidFill>
                          <a:schemeClr val="tx1"/>
                        </a:solidFill>
                        <a:latin typeface="Trebuchet MS" pitchFamily="34" charset="0"/>
                      </a:endParaRPr>
                    </a:p>
                  </a:txBody>
                  <a:tcPr anchor="ctr">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168E21">
                        <a:alpha val="20000"/>
                      </a:srgbClr>
                    </a:solidFill>
                  </a:tcPr>
                </a:tc>
                <a:tc>
                  <a:txBody>
                    <a:bodyPr/>
                    <a:lstStyle/>
                    <a:p>
                      <a:endParaRPr lang="lt-LT" dirty="0">
                        <a:solidFill>
                          <a:schemeClr val="tx1"/>
                        </a:solidFill>
                        <a:latin typeface="Trebuchet MS" pitchFamily="34" charset="0"/>
                      </a:endParaRPr>
                    </a:p>
                  </a:txBody>
                  <a:tcPr anchor="ctr">
                    <a:lnL w="38100" cap="flat" cmpd="sng" algn="ctr">
                      <a:solidFill>
                        <a:schemeClr val="bg1"/>
                      </a:solidFill>
                      <a:prstDash val="solid"/>
                      <a:round/>
                      <a:headEnd type="none" w="med" len="med"/>
                      <a:tailEnd type="none" w="med" len="med"/>
                    </a:lnL>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168E21">
                        <a:alpha val="20000"/>
                      </a:srgbClr>
                    </a:solidFill>
                  </a:tcPr>
                </a:tc>
              </a:tr>
              <a:tr h="638700">
                <a:tc>
                  <a:txBody>
                    <a:bodyPr/>
                    <a:lstStyle/>
                    <a:p>
                      <a:endParaRPr lang="lt-LT" dirty="0">
                        <a:solidFill>
                          <a:schemeClr val="tx1"/>
                        </a:solidFill>
                        <a:latin typeface="Trebuchet MS" pitchFamily="34" charset="0"/>
                      </a:endParaRPr>
                    </a:p>
                  </a:txBody>
                  <a:tcPr anchor="ctr">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168E21">
                        <a:alpha val="20000"/>
                      </a:srgbClr>
                    </a:solidFill>
                  </a:tcPr>
                </a:tc>
                <a:tc>
                  <a:txBody>
                    <a:bodyPr/>
                    <a:lstStyle/>
                    <a:p>
                      <a:endParaRPr lang="lt-LT" dirty="0">
                        <a:solidFill>
                          <a:schemeClr val="tx1"/>
                        </a:solidFill>
                        <a:latin typeface="Trebuchet MS" pitchFamily="34" charset="0"/>
                      </a:endParaRPr>
                    </a:p>
                  </a:txBody>
                  <a:tcPr anchor="ctr">
                    <a:lnL w="38100" cap="flat" cmpd="sng" algn="ctr">
                      <a:solidFill>
                        <a:schemeClr val="bg1"/>
                      </a:solidFill>
                      <a:prstDash val="solid"/>
                      <a:round/>
                      <a:headEnd type="none" w="med" len="med"/>
                      <a:tailEnd type="none" w="med" len="med"/>
                    </a:lnL>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168E21">
                        <a:alpha val="20000"/>
                      </a:srgbClr>
                    </a:solidFill>
                  </a:tcPr>
                </a:tc>
              </a:tr>
              <a:tr h="638700">
                <a:tc>
                  <a:txBody>
                    <a:bodyPr/>
                    <a:lstStyle/>
                    <a:p>
                      <a:endParaRPr lang="lt-LT" dirty="0">
                        <a:solidFill>
                          <a:schemeClr val="tx1"/>
                        </a:solidFill>
                        <a:latin typeface="Trebuchet MS" pitchFamily="34" charset="0"/>
                      </a:endParaRPr>
                    </a:p>
                  </a:txBody>
                  <a:tcPr anchor="ctr">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solidFill>
                      <a:srgbClr val="168E21">
                        <a:alpha val="20000"/>
                      </a:srgbClr>
                    </a:solidFill>
                  </a:tcPr>
                </a:tc>
                <a:tc>
                  <a:txBody>
                    <a:bodyPr/>
                    <a:lstStyle/>
                    <a:p>
                      <a:endParaRPr lang="lt-LT" dirty="0">
                        <a:solidFill>
                          <a:schemeClr val="tx1"/>
                        </a:solidFill>
                        <a:latin typeface="Trebuchet MS" pitchFamily="34" charset="0"/>
                      </a:endParaRPr>
                    </a:p>
                  </a:txBody>
                  <a:tcPr anchor="ctr">
                    <a:lnL w="38100" cap="flat" cmpd="sng" algn="ctr">
                      <a:solidFill>
                        <a:schemeClr val="bg1"/>
                      </a:solidFill>
                      <a:prstDash val="solid"/>
                      <a:round/>
                      <a:headEnd type="none" w="med" len="med"/>
                      <a:tailEnd type="none" w="med" len="med"/>
                    </a:lnL>
                    <a:lnT w="38100" cap="flat" cmpd="sng" algn="ctr">
                      <a:solidFill>
                        <a:schemeClr val="bg1"/>
                      </a:solidFill>
                      <a:prstDash val="solid"/>
                      <a:round/>
                      <a:headEnd type="none" w="med" len="med"/>
                      <a:tailEnd type="none" w="med" len="med"/>
                    </a:lnT>
                    <a:solidFill>
                      <a:srgbClr val="168E21">
                        <a:alpha val="20000"/>
                      </a:srgbClr>
                    </a:solidFill>
                  </a:tcPr>
                </a:tc>
              </a:tr>
            </a:tbl>
          </a:graphicData>
        </a:graphic>
      </p:graphicFrame>
      <p:sp>
        <p:nvSpPr>
          <p:cNvPr id="11" name="Title 11"/>
          <p:cNvSpPr>
            <a:spLocks noGrp="1"/>
          </p:cNvSpPr>
          <p:nvPr>
            <p:ph type="title" hasCustomPrompt="1"/>
          </p:nvPr>
        </p:nvSpPr>
        <p:spPr>
          <a:xfrm>
            <a:off x="683568" y="404664"/>
            <a:ext cx="7776864" cy="936104"/>
          </a:xfrm>
          <a:solidFill>
            <a:schemeClr val="bg1"/>
          </a:solidFill>
        </p:spPr>
        <p:txBody>
          <a:bodyPr/>
          <a:lstStyle>
            <a:lvl1pPr algn="l">
              <a:defRPr>
                <a:solidFill>
                  <a:srgbClr val="70542A"/>
                </a:solidFill>
                <a:latin typeface="Impact" pitchFamily="34" charset="0"/>
              </a:defRPr>
            </a:lvl1pPr>
          </a:lstStyle>
          <a:p>
            <a:r>
              <a:rPr lang="en-US" dirty="0" smtClean="0"/>
              <a:t>CLICK TO EDIT MASTER TITLE STYLE</a:t>
            </a:r>
            <a:endParaRPr lang="lt-LT"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Isosceles Triangle 1"/>
          <p:cNvSpPr/>
          <p:nvPr userDrawn="1"/>
        </p:nvSpPr>
        <p:spPr>
          <a:xfrm rot="10800000">
            <a:off x="7452320" y="0"/>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3" name="Isosceles Triangle 2"/>
          <p:cNvSpPr/>
          <p:nvPr userDrawn="1"/>
        </p:nvSpPr>
        <p:spPr>
          <a:xfrm rot="10800000">
            <a:off x="6948264" y="0"/>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4" name="Isosceles Triangle 3"/>
          <p:cNvSpPr/>
          <p:nvPr userDrawn="1"/>
        </p:nvSpPr>
        <p:spPr>
          <a:xfrm rot="10800000">
            <a:off x="7956376" y="0"/>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Title 11"/>
          <p:cNvSpPr>
            <a:spLocks noGrp="1"/>
          </p:cNvSpPr>
          <p:nvPr>
            <p:ph type="title" hasCustomPrompt="1"/>
          </p:nvPr>
        </p:nvSpPr>
        <p:spPr>
          <a:xfrm>
            <a:off x="683568" y="404664"/>
            <a:ext cx="7776864" cy="936104"/>
          </a:xfrm>
          <a:solidFill>
            <a:schemeClr val="bg1"/>
          </a:solidFill>
        </p:spPr>
        <p:txBody>
          <a:bodyPr/>
          <a:lstStyle>
            <a:lvl1pPr algn="l">
              <a:defRPr>
                <a:solidFill>
                  <a:srgbClr val="2CAF95"/>
                </a:solidFill>
                <a:latin typeface="Impact" pitchFamily="34" charset="0"/>
              </a:defRPr>
            </a:lvl1pPr>
          </a:lstStyle>
          <a:p>
            <a:r>
              <a:rPr lang="en-US" dirty="0" smtClean="0"/>
              <a:t>CLICK TO EDIT MASTER TITLE STYLE</a:t>
            </a:r>
            <a:endParaRPr lang="lt-LT" dirty="0"/>
          </a:p>
        </p:txBody>
      </p:sp>
      <p:sp>
        <p:nvSpPr>
          <p:cNvPr id="10" name="Picture Placeholder 9"/>
          <p:cNvSpPr>
            <a:spLocks noGrp="1"/>
          </p:cNvSpPr>
          <p:nvPr>
            <p:ph type="pic" sz="quarter" idx="10"/>
          </p:nvPr>
        </p:nvSpPr>
        <p:spPr>
          <a:xfrm>
            <a:off x="6068069" y="4293096"/>
            <a:ext cx="2376264" cy="1800225"/>
          </a:xfrm>
          <a:solidFill>
            <a:schemeClr val="bg1"/>
          </a:solidFill>
          <a:ln w="76200" cap="sq">
            <a:solidFill>
              <a:srgbClr val="2CAF95"/>
            </a:solidFill>
            <a:miter lim="800000"/>
          </a:ln>
          <a:effectLst>
            <a:outerShdw dist="38100" dir="2700000" sx="101000" sy="101000" algn="tl" rotWithShape="0">
              <a:srgbClr val="2CAF95"/>
            </a:outerShdw>
          </a:effectLst>
        </p:spPr>
        <p:txBody>
          <a:bodyPr/>
          <a:lstStyle/>
          <a:p>
            <a:endParaRPr lang="lt-LT"/>
          </a:p>
        </p:txBody>
      </p:sp>
      <p:sp>
        <p:nvSpPr>
          <p:cNvPr id="12" name="Picture Placeholder 9"/>
          <p:cNvSpPr>
            <a:spLocks noGrp="1"/>
          </p:cNvSpPr>
          <p:nvPr>
            <p:ph type="pic" sz="quarter" idx="11"/>
          </p:nvPr>
        </p:nvSpPr>
        <p:spPr>
          <a:xfrm>
            <a:off x="755576" y="4293096"/>
            <a:ext cx="2376264" cy="1800225"/>
          </a:xfrm>
          <a:solidFill>
            <a:schemeClr val="bg1"/>
          </a:solidFill>
          <a:ln w="76200" cap="sq">
            <a:solidFill>
              <a:srgbClr val="2CAF95"/>
            </a:solidFill>
            <a:miter lim="800000"/>
          </a:ln>
          <a:effectLst>
            <a:outerShdw dist="38100" dir="2700000" sx="101000" sy="101000" algn="tl" rotWithShape="0">
              <a:srgbClr val="2CAF95"/>
            </a:outerShdw>
          </a:effectLst>
        </p:spPr>
        <p:txBody>
          <a:bodyPr/>
          <a:lstStyle/>
          <a:p>
            <a:endParaRPr lang="lt-LT"/>
          </a:p>
        </p:txBody>
      </p:sp>
      <p:sp>
        <p:nvSpPr>
          <p:cNvPr id="13" name="Picture Placeholder 9"/>
          <p:cNvSpPr>
            <a:spLocks noGrp="1"/>
          </p:cNvSpPr>
          <p:nvPr>
            <p:ph type="pic" sz="quarter" idx="12"/>
          </p:nvPr>
        </p:nvSpPr>
        <p:spPr>
          <a:xfrm>
            <a:off x="3419872" y="4293096"/>
            <a:ext cx="2376264" cy="1800225"/>
          </a:xfrm>
          <a:solidFill>
            <a:schemeClr val="bg1"/>
          </a:solidFill>
          <a:ln w="76200" cap="sq">
            <a:solidFill>
              <a:srgbClr val="2CAF95"/>
            </a:solidFill>
            <a:miter lim="800000"/>
          </a:ln>
          <a:effectLst>
            <a:outerShdw dist="38100" dir="2700000" sx="101000" sy="101000" algn="tl" rotWithShape="0">
              <a:srgbClr val="2CAF95"/>
            </a:outerShdw>
          </a:effectLst>
        </p:spPr>
        <p:txBody>
          <a:bodyPr/>
          <a:lstStyle/>
          <a:p>
            <a:endParaRPr lang="lt-LT"/>
          </a:p>
        </p:txBody>
      </p:sp>
      <p:sp>
        <p:nvSpPr>
          <p:cNvPr id="16" name="Content Placeholder 2"/>
          <p:cNvSpPr>
            <a:spLocks noGrp="1"/>
          </p:cNvSpPr>
          <p:nvPr>
            <p:ph idx="1" hasCustomPrompt="1"/>
          </p:nvPr>
        </p:nvSpPr>
        <p:spPr>
          <a:xfrm>
            <a:off x="611560" y="1600200"/>
            <a:ext cx="7920880" cy="2404864"/>
          </a:xfrm>
        </p:spPr>
        <p:txBody>
          <a:bodyPr/>
          <a:lstStyle>
            <a:lvl1pPr>
              <a:buClr>
                <a:srgbClr val="CC071E"/>
              </a:buClr>
              <a:buSzPct val="90000"/>
              <a:buFont typeface="Wingdings 2" pitchFamily="18" charset="2"/>
              <a:buChar char=""/>
              <a:defRPr sz="2800">
                <a:latin typeface="Trebuchet MS" pitchFamily="34" charset="0"/>
                <a:ea typeface="Verdana" pitchFamily="34" charset="0"/>
                <a:cs typeface="Verdana" pitchFamily="34" charset="0"/>
              </a:defRPr>
            </a:lvl1pPr>
            <a:lvl2pPr marL="971550" indent="-514350">
              <a:buClr>
                <a:srgbClr val="CC071E"/>
              </a:buClr>
              <a:buSzPct val="100000"/>
              <a:buFont typeface="Arial" pitchFamily="34" charset="0"/>
              <a:buChar char="•"/>
              <a:defRPr sz="2800">
                <a:latin typeface="Trebuchet MS" pitchFamily="34" charset="0"/>
              </a:defRPr>
            </a:lvl2pPr>
          </a:lstStyle>
          <a:p>
            <a:pPr lvl="0"/>
            <a:r>
              <a:rPr lang="en-US" dirty="0" smtClean="0"/>
              <a:t> Click to edit Master text styles</a:t>
            </a:r>
          </a:p>
          <a:p>
            <a:pPr lvl="1"/>
            <a:r>
              <a:rPr lang="en-US" dirty="0" smtClean="0"/>
              <a:t> Second level</a:t>
            </a:r>
          </a:p>
          <a:p>
            <a:pPr lvl="1"/>
            <a:endParaRPr lang="en-US" dirty="0" smtClean="0"/>
          </a:p>
          <a:p>
            <a:pPr lvl="1"/>
            <a:endParaRPr lang="en-US" dirty="0" smtClean="0"/>
          </a:p>
        </p:txBody>
      </p:sp>
      <p:sp>
        <p:nvSpPr>
          <p:cNvPr id="7" name="Isosceles Triangle 6"/>
          <p:cNvSpPr/>
          <p:nvPr userDrawn="1"/>
        </p:nvSpPr>
        <p:spPr>
          <a:xfrm>
            <a:off x="1259632" y="6440912"/>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9" name="Isosceles Triangle 8"/>
          <p:cNvSpPr/>
          <p:nvPr userDrawn="1"/>
        </p:nvSpPr>
        <p:spPr>
          <a:xfrm>
            <a:off x="755576" y="6440912"/>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11" name="Isosceles Triangle 10"/>
          <p:cNvSpPr/>
          <p:nvPr userDrawn="1"/>
        </p:nvSpPr>
        <p:spPr>
          <a:xfrm>
            <a:off x="1763688" y="6440912"/>
            <a:ext cx="504056" cy="417088"/>
          </a:xfrm>
          <a:prstGeom prst="triangle">
            <a:avLst/>
          </a:prstGeom>
          <a:solidFill>
            <a:srgbClr val="CC0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t-L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lt-LT"/>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81DB0A46-3047-4082-8C9E-7A30A81DEEAB}" type="datetimeFigureOut">
              <a:rPr lang="lt-LT" smtClean="0"/>
              <a:pPr/>
              <a:t>2016-02-10</a:t>
            </a:fld>
            <a:endParaRPr lang="lt-LT"/>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lt-LT"/>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01FAA4DB-3B7A-459B-806D-E9047064D66B}" type="slidenum">
              <a:rPr lang="lt-LT" smtClean="0"/>
              <a:pPr/>
              <a:t>‹#›</a:t>
            </a:fld>
            <a:endParaRPr lang="lt-L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t-LT"/>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81DB0A46-3047-4082-8C9E-7A30A81DEEAB}" type="datetimeFigureOut">
              <a:rPr lang="lt-LT" smtClean="0"/>
              <a:pPr/>
              <a:t>2016-02-10</a:t>
            </a:fld>
            <a:endParaRPr lang="lt-LT"/>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lt-LT"/>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01FAA4DB-3B7A-459B-806D-E9047064D66B}" type="slidenum">
              <a:rPr lang="lt-LT" smtClean="0"/>
              <a:pPr/>
              <a:t>‹#›</a:t>
            </a:fld>
            <a:endParaRPr lang="lt-L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lt-LT"/>
          </a:p>
        </p:txBody>
      </p:sp>
      <p:sp>
        <p:nvSpPr>
          <p:cNvPr id="3" name="Text Placeholder 2"/>
          <p:cNvSpPr>
            <a:spLocks noGrp="1"/>
          </p:cNvSpPr>
          <p:nvPr>
            <p:ph type="body" idx="1"/>
          </p:nvPr>
        </p:nvSpPr>
        <p:spPr>
          <a:xfrm>
            <a:off x="457200" y="1600200"/>
            <a:ext cx="8229600" cy="478112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Tree>
  </p:cSld>
  <p:clrMap bg1="lt1" tx1="dk1" bg2="lt2" tx2="dk2" accent1="accent1" accent2="accent2" accent3="accent3" accent4="accent4" accent5="accent5" accent6="accent6" hlink="hlink" folHlink="folHlink"/>
  <p:sldLayoutIdLst>
    <p:sldLayoutId id="2147483649" r:id="rId1"/>
    <p:sldLayoutId id="2147483673" r:id="rId2"/>
    <p:sldLayoutId id="2147483650" r:id="rId3"/>
    <p:sldLayoutId id="2147483674" r:id="rId4"/>
    <p:sldLayoutId id="2147483672"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lt-LT"/>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BA2BB8-A9B0-4C87-AC42-EE32A9FB5572}" type="datetimeFigureOut">
              <a:rPr lang="lt-LT" smtClean="0"/>
              <a:pPr/>
              <a:t>2016-02-10</a:t>
            </a:fld>
            <a:endParaRPr lang="lt-LT"/>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lt-LT"/>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0288C6-47A5-4AB5-A26F-E476CFDFFCC3}" type="slidenum">
              <a:rPr lang="lt-LT" smtClean="0"/>
              <a:pPr/>
              <a:t>‹#›</a:t>
            </a:fld>
            <a:endParaRPr lang="lt-LT"/>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www.bernardinai.lt/tv/laidu-ciklas/mediju-rastingumas"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lt-LT" dirty="0" smtClean="0">
                <a:effectLst/>
              </a:rPr>
              <a:t>Medijų įtaka visuomenei</a:t>
            </a:r>
            <a:br>
              <a:rPr lang="lt-LT" dirty="0" smtClean="0">
                <a:effectLst/>
              </a:rPr>
            </a:br>
            <a:endParaRPr lang="en-US" dirty="0"/>
          </a:p>
        </p:txBody>
      </p:sp>
    </p:spTree>
    <p:extLst>
      <p:ext uri="{BB962C8B-B14F-4D97-AF65-F5344CB8AC3E}">
        <p14:creationId xmlns:p14="http://schemas.microsoft.com/office/powerpoint/2010/main" val="3891793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lt-LT" dirty="0" smtClean="0">
                <a:effectLst/>
              </a:rPr>
              <a:t>Tradicinės ir naujosios </a:t>
            </a:r>
            <a:r>
              <a:rPr lang="lt-LT" dirty="0" smtClean="0">
                <a:effectLst/>
              </a:rPr>
              <a:t>medijos</a:t>
            </a:r>
            <a:endParaRPr lang="en-US" dirty="0"/>
          </a:p>
        </p:txBody>
      </p:sp>
      <p:sp>
        <p:nvSpPr>
          <p:cNvPr id="3" name="Content Placeholder 2"/>
          <p:cNvSpPr>
            <a:spLocks noGrp="1"/>
          </p:cNvSpPr>
          <p:nvPr>
            <p:ph idx="1"/>
          </p:nvPr>
        </p:nvSpPr>
        <p:spPr/>
        <p:txBody>
          <a:bodyPr/>
          <a:lstStyle/>
          <a:p>
            <a:r>
              <a:rPr lang="lt-LT" dirty="0"/>
              <a:t>Plačiąja prasme medijos – tai komunikacijos priemonės informacijai perduoti. </a:t>
            </a:r>
            <a:endParaRPr lang="lt-LT" dirty="0" smtClean="0"/>
          </a:p>
          <a:p>
            <a:r>
              <a:rPr lang="lt-LT" dirty="0" smtClean="0"/>
              <a:t>Medijoms </a:t>
            </a:r>
            <a:r>
              <a:rPr lang="lt-LT" dirty="0"/>
              <a:t>priskiriama </a:t>
            </a:r>
            <a:r>
              <a:rPr lang="lt-LT" dirty="0" smtClean="0"/>
              <a:t>televizija</a:t>
            </a:r>
            <a:r>
              <a:rPr lang="lt-LT" dirty="0"/>
              <a:t>, radijas, kinas, laikraščiai, žurnalai, knygos, </a:t>
            </a:r>
            <a:r>
              <a:rPr lang="lt-LT" dirty="0" smtClean="0"/>
              <a:t>skelbimų </a:t>
            </a:r>
            <a:r>
              <a:rPr lang="lt-LT" dirty="0"/>
              <a:t>lentos, internetas ir kt.</a:t>
            </a:r>
            <a:endParaRPr lang="lt-LT" dirty="0" smtClean="0"/>
          </a:p>
          <a:p>
            <a:r>
              <a:rPr lang="lt-LT" dirty="0" smtClean="0"/>
              <a:t>Tai</a:t>
            </a:r>
            <a:r>
              <a:rPr lang="lt-LT" i="1" dirty="0" smtClean="0"/>
              <a:t> </a:t>
            </a:r>
            <a:r>
              <a:rPr lang="lt-LT" i="1" dirty="0" smtClean="0">
                <a:solidFill>
                  <a:srgbClr val="2CAF95"/>
                </a:solidFill>
              </a:rPr>
              <a:t>masinės </a:t>
            </a:r>
            <a:r>
              <a:rPr lang="lt-LT" i="1" dirty="0">
                <a:solidFill>
                  <a:srgbClr val="2CAF95"/>
                </a:solidFill>
              </a:rPr>
              <a:t>komunikacijos</a:t>
            </a:r>
            <a:r>
              <a:rPr lang="lt-LT" dirty="0">
                <a:solidFill>
                  <a:srgbClr val="2CAF95"/>
                </a:solidFill>
              </a:rPr>
              <a:t> </a:t>
            </a:r>
            <a:r>
              <a:rPr lang="lt-LT" dirty="0"/>
              <a:t>priemonės, t</a:t>
            </a:r>
            <a:r>
              <a:rPr lang="lt-LT" dirty="0" smtClean="0"/>
              <a:t>. y</a:t>
            </a:r>
            <a:r>
              <a:rPr lang="lt-LT" dirty="0"/>
              <a:t>. jos sukurtos pasiekti </a:t>
            </a:r>
            <a:r>
              <a:rPr lang="lt-LT" dirty="0" smtClean="0"/>
              <a:t>kuo </a:t>
            </a:r>
            <a:r>
              <a:rPr lang="lt-LT" dirty="0"/>
              <a:t>platesnę </a:t>
            </a:r>
            <a:r>
              <a:rPr lang="lt-LT" dirty="0" smtClean="0"/>
              <a:t>auditoriją.</a:t>
            </a:r>
            <a:endParaRPr lang="en-US" dirty="0"/>
          </a:p>
        </p:txBody>
      </p:sp>
      <p:sp>
        <p:nvSpPr>
          <p:cNvPr id="4" name="Skaidrės numerio vietos rezervavimo ženklas 3"/>
          <p:cNvSpPr>
            <a:spLocks noGrp="1"/>
          </p:cNvSpPr>
          <p:nvPr>
            <p:ph type="sldNum" sz="quarter" idx="4294967295"/>
          </p:nvPr>
        </p:nvSpPr>
        <p:spPr>
          <a:xfrm>
            <a:off x="6553200" y="6356350"/>
            <a:ext cx="2133600" cy="365125"/>
          </a:xfrm>
          <a:prstGeom prst="rect">
            <a:avLst/>
          </a:prstGeom>
        </p:spPr>
        <p:txBody>
          <a:bodyPr/>
          <a:lstStyle/>
          <a:p>
            <a:fld id="{CC219642-7C50-444E-B31E-6052E3320560}" type="slidenum">
              <a:rPr lang="en-US" smtClean="0"/>
              <a:t>2</a:t>
            </a:fld>
            <a:endParaRPr lang="en-US"/>
          </a:p>
        </p:txBody>
      </p:sp>
    </p:spTree>
    <p:extLst>
      <p:ext uri="{BB962C8B-B14F-4D97-AF65-F5344CB8AC3E}">
        <p14:creationId xmlns:p14="http://schemas.microsoft.com/office/powerpoint/2010/main" val="11541578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177168"/>
            <a:ext cx="8003232" cy="936104"/>
          </a:xfrm>
        </p:spPr>
        <p:txBody>
          <a:bodyPr>
            <a:normAutofit fontScale="90000"/>
          </a:bodyPr>
          <a:lstStyle/>
          <a:p>
            <a:r>
              <a:rPr lang="lt-LT" dirty="0" smtClean="0">
                <a:effectLst/>
              </a:rPr>
              <a:t>Medijos atlieka skirtingus </a:t>
            </a:r>
            <a:r>
              <a:rPr lang="lt-LT" dirty="0" smtClean="0">
                <a:effectLst/>
              </a:rPr>
              <a:t>vaidmenis</a:t>
            </a:r>
            <a:endParaRPr lang="en-US" dirty="0"/>
          </a:p>
        </p:txBody>
      </p:sp>
      <p:sp>
        <p:nvSpPr>
          <p:cNvPr id="3" name="Content Placeholder 2"/>
          <p:cNvSpPr>
            <a:spLocks noGrp="1"/>
          </p:cNvSpPr>
          <p:nvPr>
            <p:ph idx="1"/>
          </p:nvPr>
        </p:nvSpPr>
        <p:spPr>
          <a:xfrm>
            <a:off x="457200" y="871539"/>
            <a:ext cx="8507288" cy="5011738"/>
          </a:xfrm>
        </p:spPr>
        <p:txBody>
          <a:bodyPr>
            <a:noAutofit/>
          </a:bodyPr>
          <a:lstStyle/>
          <a:p>
            <a:pPr lvl="0"/>
            <a:r>
              <a:rPr lang="en-US" sz="2000" dirty="0" err="1"/>
              <a:t>renka</a:t>
            </a:r>
            <a:r>
              <a:rPr lang="en-US" sz="2000" dirty="0"/>
              <a:t> </a:t>
            </a:r>
            <a:r>
              <a:rPr lang="en-US" sz="2000" dirty="0" err="1"/>
              <a:t>informaciją</a:t>
            </a:r>
            <a:r>
              <a:rPr lang="en-US" sz="2000" dirty="0"/>
              <a:t>, </a:t>
            </a:r>
            <a:r>
              <a:rPr lang="en-US" sz="2000" dirty="0" err="1"/>
              <a:t>apdoroja</a:t>
            </a:r>
            <a:r>
              <a:rPr lang="en-US" sz="2000" dirty="0"/>
              <a:t> </a:t>
            </a:r>
            <a:r>
              <a:rPr lang="en-US" sz="2000" dirty="0" err="1"/>
              <a:t>ją</a:t>
            </a:r>
            <a:r>
              <a:rPr lang="en-US" sz="2000" dirty="0"/>
              <a:t>, </a:t>
            </a:r>
            <a:r>
              <a:rPr lang="en-US" sz="2000" dirty="0" err="1"/>
              <a:t>sistemina</a:t>
            </a:r>
            <a:r>
              <a:rPr lang="en-US" sz="2000" dirty="0"/>
              <a:t>, </a:t>
            </a:r>
            <a:r>
              <a:rPr lang="en-US" sz="2000" dirty="0" err="1"/>
              <a:t>pateikia</a:t>
            </a:r>
            <a:r>
              <a:rPr lang="en-US" sz="2000" dirty="0"/>
              <a:t> </a:t>
            </a:r>
            <a:r>
              <a:rPr lang="en-US" sz="2000" dirty="0" err="1"/>
              <a:t>laikydamosi</a:t>
            </a:r>
            <a:r>
              <a:rPr lang="en-US" sz="2000" dirty="0"/>
              <a:t> </a:t>
            </a:r>
            <a:r>
              <a:rPr lang="en-US" sz="2000" dirty="0" err="1"/>
              <a:t>etikos</a:t>
            </a:r>
            <a:r>
              <a:rPr lang="en-US" sz="2000" dirty="0"/>
              <a:t> </a:t>
            </a:r>
            <a:r>
              <a:rPr lang="en-US" sz="2000" dirty="0" err="1" smtClean="0"/>
              <a:t>normų</a:t>
            </a:r>
            <a:r>
              <a:rPr lang="lt-LT" sz="2000" dirty="0" smtClean="0"/>
              <a:t> </a:t>
            </a:r>
            <a:endParaRPr lang="lt-LT" sz="2000" dirty="0"/>
          </a:p>
          <a:p>
            <a:pPr lvl="0"/>
            <a:r>
              <a:rPr lang="en-US" sz="2000" dirty="0" err="1"/>
              <a:t>užtikrina</a:t>
            </a:r>
            <a:r>
              <a:rPr lang="en-US" sz="2000" dirty="0"/>
              <a:t> </a:t>
            </a:r>
            <a:r>
              <a:rPr lang="en-US" sz="2000" dirty="0" err="1"/>
              <a:t>nuomonių</a:t>
            </a:r>
            <a:r>
              <a:rPr lang="en-US" sz="2000" dirty="0"/>
              <a:t> </a:t>
            </a:r>
            <a:r>
              <a:rPr lang="en-US" sz="2000" dirty="0" err="1" smtClean="0"/>
              <a:t>įvairovę</a:t>
            </a:r>
            <a:endParaRPr lang="lt-LT" sz="2000" dirty="0"/>
          </a:p>
          <a:p>
            <a:pPr lvl="0"/>
            <a:r>
              <a:rPr lang="en-US" sz="2000" dirty="0" err="1"/>
              <a:t>puoselėja</a:t>
            </a:r>
            <a:r>
              <a:rPr lang="en-US" sz="2000" dirty="0"/>
              <a:t> </a:t>
            </a:r>
            <a:r>
              <a:rPr lang="en-US" sz="2000" dirty="0" err="1"/>
              <a:t>bendražmogiškas</a:t>
            </a:r>
            <a:r>
              <a:rPr lang="en-US" sz="2000" dirty="0"/>
              <a:t> </a:t>
            </a:r>
            <a:r>
              <a:rPr lang="en-US" sz="2000" dirty="0" err="1"/>
              <a:t>vertybes</a:t>
            </a:r>
            <a:r>
              <a:rPr lang="en-US" sz="2000" dirty="0"/>
              <a:t>, </a:t>
            </a:r>
            <a:r>
              <a:rPr lang="lt-LT" sz="2000" dirty="0"/>
              <a:t>formuoja socialinius </a:t>
            </a:r>
            <a:r>
              <a:rPr lang="lt-LT" sz="2000" dirty="0" smtClean="0"/>
              <a:t>įpročius</a:t>
            </a:r>
            <a:endParaRPr lang="lt-LT" sz="2000" dirty="0"/>
          </a:p>
          <a:p>
            <a:pPr lvl="0"/>
            <a:r>
              <a:rPr lang="lt-LT" sz="2000" dirty="0"/>
              <a:t>padeda visuomenės nariams bendrauti </a:t>
            </a:r>
            <a:r>
              <a:rPr lang="lt-LT" sz="2000" dirty="0" smtClean="0"/>
              <a:t>vieniems </a:t>
            </a:r>
            <a:r>
              <a:rPr lang="lt-LT" sz="2000" dirty="0"/>
              <a:t>su </a:t>
            </a:r>
            <a:r>
              <a:rPr lang="lt-LT" sz="2000" dirty="0" smtClean="0"/>
              <a:t>kitais</a:t>
            </a:r>
            <a:endParaRPr lang="lt-LT" sz="2000" dirty="0"/>
          </a:p>
          <a:p>
            <a:pPr lvl="0"/>
            <a:r>
              <a:rPr lang="lt-LT" sz="2000" dirty="0"/>
              <a:t>prisideda prie brandžios visuomenės </a:t>
            </a:r>
            <a:r>
              <a:rPr lang="lt-LT" sz="2000" dirty="0" smtClean="0"/>
              <a:t>kūrimo</a:t>
            </a:r>
            <a:endParaRPr lang="lt-LT" sz="2000" dirty="0"/>
          </a:p>
          <a:p>
            <a:pPr lvl="0"/>
            <a:r>
              <a:rPr lang="en-US" sz="2000" dirty="0" err="1"/>
              <a:t>prižiūri</a:t>
            </a:r>
            <a:r>
              <a:rPr lang="en-US" sz="2000" dirty="0"/>
              <a:t>, </a:t>
            </a:r>
            <a:r>
              <a:rPr lang="en-US" sz="2000" dirty="0" err="1"/>
              <a:t>kad</a:t>
            </a:r>
            <a:r>
              <a:rPr lang="en-US" sz="2000" dirty="0"/>
              <a:t> </a:t>
            </a:r>
            <a:r>
              <a:rPr lang="en-US" sz="2000" dirty="0" err="1" smtClean="0"/>
              <a:t>turint</a:t>
            </a:r>
            <a:r>
              <a:rPr lang="lt-LT" sz="2000" dirty="0" err="1" smtClean="0"/>
              <a:t>ieji</a:t>
            </a:r>
            <a:r>
              <a:rPr lang="en-US" sz="2000" dirty="0" smtClean="0"/>
              <a:t> </a:t>
            </a:r>
            <a:r>
              <a:rPr lang="en-US" sz="2000" dirty="0" err="1"/>
              <a:t>galią</a:t>
            </a:r>
            <a:r>
              <a:rPr lang="en-US" sz="2000" dirty="0"/>
              <a:t> – </a:t>
            </a:r>
            <a:r>
              <a:rPr lang="en-US" sz="2000" dirty="0" err="1"/>
              <a:t>valdantieji</a:t>
            </a:r>
            <a:r>
              <a:rPr lang="en-US" sz="2000" dirty="0"/>
              <a:t>, </a:t>
            </a:r>
            <a:r>
              <a:rPr lang="en-US" sz="2000" dirty="0" err="1"/>
              <a:t>įvairios</a:t>
            </a:r>
            <a:r>
              <a:rPr lang="en-US" sz="2000" dirty="0"/>
              <a:t> </a:t>
            </a:r>
            <a:r>
              <a:rPr lang="en-US" sz="2000" dirty="0" err="1" smtClean="0"/>
              <a:t>viešos</a:t>
            </a:r>
            <a:r>
              <a:rPr lang="lt-LT" sz="2000" dirty="0" err="1" smtClean="0"/>
              <a:t>ios</a:t>
            </a:r>
            <a:r>
              <a:rPr lang="en-US" sz="2000" dirty="0" smtClean="0"/>
              <a:t> </a:t>
            </a:r>
            <a:r>
              <a:rPr lang="en-US" sz="2000" dirty="0" err="1"/>
              <a:t>ir</a:t>
            </a:r>
            <a:r>
              <a:rPr lang="en-US" sz="2000" dirty="0"/>
              <a:t> </a:t>
            </a:r>
            <a:r>
              <a:rPr lang="en-US" sz="2000" dirty="0" err="1"/>
              <a:t>privačios</a:t>
            </a:r>
            <a:r>
              <a:rPr lang="en-US" sz="2000" dirty="0"/>
              <a:t> </a:t>
            </a:r>
            <a:r>
              <a:rPr lang="en-US" sz="2000" dirty="0" err="1"/>
              <a:t>organizacijos</a:t>
            </a:r>
            <a:r>
              <a:rPr lang="en-US" sz="2000" dirty="0"/>
              <a:t>, </a:t>
            </a:r>
            <a:r>
              <a:rPr lang="en-US" sz="2000" dirty="0" err="1"/>
              <a:t>politinės</a:t>
            </a:r>
            <a:r>
              <a:rPr lang="en-US" sz="2000" dirty="0"/>
              <a:t>, </a:t>
            </a:r>
            <a:r>
              <a:rPr lang="en-US" sz="2000" dirty="0" err="1"/>
              <a:t>ekonominės</a:t>
            </a:r>
            <a:r>
              <a:rPr lang="en-US" sz="2000" dirty="0"/>
              <a:t> </a:t>
            </a:r>
            <a:r>
              <a:rPr lang="en-US" sz="2000" dirty="0" err="1"/>
              <a:t>struktūros</a:t>
            </a:r>
            <a:r>
              <a:rPr lang="en-US" sz="2000" dirty="0"/>
              <a:t> – </a:t>
            </a:r>
            <a:r>
              <a:rPr lang="en-US" sz="2000" dirty="0" err="1"/>
              <a:t>atsakingai</a:t>
            </a:r>
            <a:r>
              <a:rPr lang="en-US" sz="2000" dirty="0"/>
              <a:t> </a:t>
            </a:r>
            <a:r>
              <a:rPr lang="en-US" sz="2000" dirty="0" err="1"/>
              <a:t>naudotųsi</a:t>
            </a:r>
            <a:r>
              <a:rPr lang="en-US" sz="2000" dirty="0"/>
              <a:t> </a:t>
            </a:r>
            <a:r>
              <a:rPr lang="en-US" sz="2000" dirty="0" err="1" smtClean="0"/>
              <a:t>įtaka</a:t>
            </a:r>
            <a:endParaRPr lang="lt-LT" sz="2000" dirty="0" smtClean="0"/>
          </a:p>
          <a:p>
            <a:pPr lvl="0"/>
            <a:r>
              <a:rPr lang="en-US" sz="2000" dirty="0" err="1" smtClean="0"/>
              <a:t>suteikia</a:t>
            </a:r>
            <a:r>
              <a:rPr lang="en-US" sz="2000" dirty="0" smtClean="0"/>
              <a:t> </a:t>
            </a:r>
            <a:r>
              <a:rPr lang="en-US" sz="2000" dirty="0" err="1"/>
              <a:t>platformą</a:t>
            </a:r>
            <a:r>
              <a:rPr lang="en-US" sz="2000" dirty="0"/>
              <a:t> </a:t>
            </a:r>
            <a:r>
              <a:rPr lang="en-US" sz="2000" dirty="0" err="1"/>
              <a:t>viešiems</a:t>
            </a:r>
            <a:r>
              <a:rPr lang="en-US" sz="2000" dirty="0"/>
              <a:t> </a:t>
            </a:r>
            <a:r>
              <a:rPr lang="en-US" sz="2000" dirty="0" err="1"/>
              <a:t>debatams</a:t>
            </a:r>
            <a:r>
              <a:rPr lang="en-US" sz="2000" dirty="0"/>
              <a:t>, </a:t>
            </a:r>
            <a:r>
              <a:rPr lang="en-US" sz="2000" dirty="0" err="1"/>
              <a:t>pilietinėms</a:t>
            </a:r>
            <a:r>
              <a:rPr lang="en-US" sz="2000" dirty="0"/>
              <a:t> </a:t>
            </a:r>
            <a:r>
              <a:rPr lang="en-US" sz="2000" dirty="0" err="1"/>
              <a:t>diskusijoms</a:t>
            </a:r>
            <a:r>
              <a:rPr lang="en-US" sz="2000" dirty="0"/>
              <a:t>, </a:t>
            </a:r>
            <a:r>
              <a:rPr lang="en-US" sz="2000" dirty="0" err="1"/>
              <a:t>iniciatyvoms</a:t>
            </a:r>
            <a:r>
              <a:rPr lang="en-US" sz="2000" dirty="0"/>
              <a:t> </a:t>
            </a:r>
            <a:r>
              <a:rPr lang="en-US" sz="2000" dirty="0" err="1"/>
              <a:t>ir</a:t>
            </a:r>
            <a:r>
              <a:rPr lang="en-US" sz="2000" dirty="0"/>
              <a:t> </a:t>
            </a:r>
            <a:r>
              <a:rPr lang="lt-LT" sz="2000" dirty="0"/>
              <a:t>palaiko demokratinius </a:t>
            </a:r>
            <a:r>
              <a:rPr lang="lt-LT" sz="2000" dirty="0" smtClean="0"/>
              <a:t>procesus</a:t>
            </a:r>
            <a:endParaRPr lang="lt-LT" sz="2000" dirty="0"/>
          </a:p>
          <a:p>
            <a:pPr lvl="0"/>
            <a:r>
              <a:rPr lang="lt-LT" sz="2000" dirty="0"/>
              <a:t>skatina kultūrinius </a:t>
            </a:r>
            <a:r>
              <a:rPr lang="lt-LT" sz="2000" dirty="0" smtClean="0"/>
              <a:t>mainus</a:t>
            </a:r>
            <a:endParaRPr lang="lt-LT" sz="2000" dirty="0"/>
          </a:p>
          <a:p>
            <a:pPr lvl="0"/>
            <a:r>
              <a:rPr lang="lt-LT" sz="2000" dirty="0"/>
              <a:t>padeda saugoti kolektyvinę atmintį, kultūros </a:t>
            </a:r>
            <a:r>
              <a:rPr lang="lt-LT" sz="2000" dirty="0" smtClean="0"/>
              <a:t>paveldą</a:t>
            </a:r>
            <a:endParaRPr lang="lt-LT" sz="2000" dirty="0"/>
          </a:p>
          <a:p>
            <a:pPr lvl="0"/>
            <a:r>
              <a:rPr lang="en-US" sz="2000" dirty="0" err="1"/>
              <a:t>išlaiko</a:t>
            </a:r>
            <a:r>
              <a:rPr lang="en-US" sz="2000" dirty="0"/>
              <a:t> </a:t>
            </a:r>
            <a:r>
              <a:rPr lang="en-US" sz="2000" dirty="0" err="1"/>
              <a:t>pusiausvyrą</a:t>
            </a:r>
            <a:r>
              <a:rPr lang="en-US" sz="2000" dirty="0"/>
              <a:t> tarp </a:t>
            </a:r>
            <a:r>
              <a:rPr lang="en-US" sz="2000" dirty="0" err="1"/>
              <a:t>piliečių</a:t>
            </a:r>
            <a:r>
              <a:rPr lang="en-US" sz="2000" dirty="0"/>
              <a:t> </a:t>
            </a:r>
            <a:r>
              <a:rPr lang="en-US" sz="2000" dirty="0" err="1"/>
              <a:t>teisės</a:t>
            </a:r>
            <a:r>
              <a:rPr lang="en-US" sz="2000" dirty="0"/>
              <a:t> į </a:t>
            </a:r>
            <a:r>
              <a:rPr lang="en-US" sz="2000" dirty="0" err="1"/>
              <a:t>privatumą</a:t>
            </a:r>
            <a:r>
              <a:rPr lang="en-US" sz="2000" dirty="0"/>
              <a:t> </a:t>
            </a:r>
            <a:r>
              <a:rPr lang="en-US" sz="2000" dirty="0" err="1"/>
              <a:t>ir</a:t>
            </a:r>
            <a:r>
              <a:rPr lang="en-US" sz="2000" dirty="0"/>
              <a:t> </a:t>
            </a:r>
            <a:r>
              <a:rPr lang="en-US" sz="2000" dirty="0" err="1"/>
              <a:t>visuomenės</a:t>
            </a:r>
            <a:r>
              <a:rPr lang="en-US" sz="2000" dirty="0"/>
              <a:t> </a:t>
            </a:r>
            <a:r>
              <a:rPr lang="en-US" sz="2000" dirty="0" err="1"/>
              <a:t>teisės</a:t>
            </a:r>
            <a:r>
              <a:rPr lang="en-US" sz="2000" dirty="0"/>
              <a:t> </a:t>
            </a:r>
            <a:r>
              <a:rPr lang="en-US" sz="2000" dirty="0" err="1" smtClean="0"/>
              <a:t>žinoti</a:t>
            </a:r>
            <a:endParaRPr lang="lt-LT" sz="2000" dirty="0"/>
          </a:p>
          <a:p>
            <a:pPr lvl="0"/>
            <a:r>
              <a:rPr lang="lt-LT" sz="2000" dirty="0"/>
              <a:t>prisideda formuojant asmeninį ir nacionalinį </a:t>
            </a:r>
            <a:r>
              <a:rPr lang="lt-LT" sz="2000" dirty="0" smtClean="0"/>
              <a:t>tapatumą</a:t>
            </a:r>
            <a:endParaRPr lang="lt-LT" sz="2000" dirty="0"/>
          </a:p>
          <a:p>
            <a:pPr lvl="0"/>
            <a:r>
              <a:rPr lang="en-US" sz="2000" dirty="0" err="1"/>
              <a:t>užtikrina</a:t>
            </a:r>
            <a:r>
              <a:rPr lang="en-US" sz="2000" dirty="0"/>
              <a:t> </a:t>
            </a:r>
            <a:r>
              <a:rPr lang="en-US" sz="2000" dirty="0" err="1"/>
              <a:t>piliečių</a:t>
            </a:r>
            <a:r>
              <a:rPr lang="en-US" sz="2000" dirty="0"/>
              <a:t> </a:t>
            </a:r>
            <a:r>
              <a:rPr lang="en-US" sz="2000" dirty="0" err="1"/>
              <a:t>teisę</a:t>
            </a:r>
            <a:r>
              <a:rPr lang="en-US" sz="2000" dirty="0"/>
              <a:t> į </a:t>
            </a:r>
            <a:r>
              <a:rPr lang="en-US" sz="2000" dirty="0" err="1"/>
              <a:t>saviraiškos</a:t>
            </a:r>
            <a:r>
              <a:rPr lang="en-US" sz="2000" dirty="0"/>
              <a:t> </a:t>
            </a:r>
            <a:r>
              <a:rPr lang="en-US" sz="2000" dirty="0" err="1"/>
              <a:t>laisvę</a:t>
            </a:r>
            <a:r>
              <a:rPr lang="en-US" sz="2000" dirty="0"/>
              <a:t>, </a:t>
            </a:r>
            <a:r>
              <a:rPr lang="en-US" sz="2000" dirty="0" err="1"/>
              <a:t>žodžio</a:t>
            </a:r>
            <a:r>
              <a:rPr lang="en-US" sz="2000" dirty="0"/>
              <a:t> </a:t>
            </a:r>
            <a:r>
              <a:rPr lang="en-US" sz="2000" dirty="0" err="1" smtClean="0"/>
              <a:t>laisvę</a:t>
            </a:r>
            <a:endParaRPr lang="lt-LT" sz="2000" dirty="0"/>
          </a:p>
        </p:txBody>
      </p:sp>
      <p:sp>
        <p:nvSpPr>
          <p:cNvPr id="4" name="Skaidrės numerio vietos rezervavimo ženklas 3"/>
          <p:cNvSpPr>
            <a:spLocks noGrp="1"/>
          </p:cNvSpPr>
          <p:nvPr>
            <p:ph type="sldNum" sz="quarter" idx="4294967295"/>
          </p:nvPr>
        </p:nvSpPr>
        <p:spPr>
          <a:xfrm>
            <a:off x="6553200" y="6356350"/>
            <a:ext cx="2133600" cy="365125"/>
          </a:xfrm>
          <a:prstGeom prst="rect">
            <a:avLst/>
          </a:prstGeom>
        </p:spPr>
        <p:txBody>
          <a:bodyPr/>
          <a:lstStyle/>
          <a:p>
            <a:pPr algn="r"/>
            <a:fld id="{CC219642-7C50-444E-B31E-6052E3320560}" type="slidenum">
              <a:rPr lang="en-US" smtClean="0"/>
              <a:pPr algn="r"/>
              <a:t>3</a:t>
            </a:fld>
            <a:endParaRPr lang="en-US" dirty="0"/>
          </a:p>
        </p:txBody>
      </p:sp>
    </p:spTree>
    <p:extLst>
      <p:ext uri="{BB962C8B-B14F-4D97-AF65-F5344CB8AC3E}">
        <p14:creationId xmlns:p14="http://schemas.microsoft.com/office/powerpoint/2010/main" val="28986227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lt-LT" dirty="0" smtClean="0">
                <a:effectLst/>
              </a:rPr>
              <a:t>Medijos ir populiarioji kultūra </a:t>
            </a:r>
            <a:endParaRPr lang="en-US" dirty="0"/>
          </a:p>
        </p:txBody>
      </p:sp>
      <p:sp>
        <p:nvSpPr>
          <p:cNvPr id="3" name="Content Placeholder 2"/>
          <p:cNvSpPr>
            <a:spLocks noGrp="1"/>
          </p:cNvSpPr>
          <p:nvPr>
            <p:ph idx="1"/>
          </p:nvPr>
        </p:nvSpPr>
        <p:spPr/>
        <p:txBody>
          <a:bodyPr/>
          <a:lstStyle/>
          <a:p>
            <a:r>
              <a:rPr lang="lt-LT" dirty="0"/>
              <a:t>Populiariosios kultūros atstovai bei jų prisiimti vaidmenys siunčia daugybę skirtingų žinių apie kultūros vertybes. Jie gali skatinti sakyti tiesą, užtušuoti ar išryškinti socialines problemas, pateikti konkretų pavyzdį apie tai, kas turėtų būti laikoma vertinga. </a:t>
            </a:r>
            <a:endParaRPr lang="en-US" dirty="0"/>
          </a:p>
        </p:txBody>
      </p:sp>
      <p:sp>
        <p:nvSpPr>
          <p:cNvPr id="4" name="Skaidrės numerio vietos rezervavimo ženklas 3"/>
          <p:cNvSpPr>
            <a:spLocks noGrp="1"/>
          </p:cNvSpPr>
          <p:nvPr>
            <p:ph type="sldNum" sz="quarter" idx="4294967295"/>
          </p:nvPr>
        </p:nvSpPr>
        <p:spPr>
          <a:xfrm>
            <a:off x="6553200" y="6356350"/>
            <a:ext cx="2133600" cy="365125"/>
          </a:xfrm>
          <a:prstGeom prst="rect">
            <a:avLst/>
          </a:prstGeom>
        </p:spPr>
        <p:txBody>
          <a:bodyPr/>
          <a:lstStyle/>
          <a:p>
            <a:fld id="{CC219642-7C50-444E-B31E-6052E3320560}" type="slidenum">
              <a:rPr lang="en-US" smtClean="0"/>
              <a:t>4</a:t>
            </a:fld>
            <a:endParaRPr lang="en-US"/>
          </a:p>
        </p:txBody>
      </p:sp>
    </p:spTree>
    <p:extLst>
      <p:ext uri="{BB962C8B-B14F-4D97-AF65-F5344CB8AC3E}">
        <p14:creationId xmlns:p14="http://schemas.microsoft.com/office/powerpoint/2010/main" val="6554664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lt-LT" dirty="0"/>
              <a:t>Medijos ir </a:t>
            </a:r>
            <a:r>
              <a:rPr lang="lt-LT" dirty="0" smtClean="0"/>
              <a:t>stereotipai</a:t>
            </a:r>
            <a:endParaRPr lang="en-US" dirty="0"/>
          </a:p>
        </p:txBody>
      </p:sp>
      <p:sp>
        <p:nvSpPr>
          <p:cNvPr id="3" name="Content Placeholder 2"/>
          <p:cNvSpPr>
            <a:spLocks noGrp="1"/>
          </p:cNvSpPr>
          <p:nvPr>
            <p:ph idx="1"/>
          </p:nvPr>
        </p:nvSpPr>
        <p:spPr/>
        <p:txBody>
          <a:bodyPr/>
          <a:lstStyle/>
          <a:p>
            <a:endParaRPr lang="en-US" b="1" dirty="0" smtClean="0"/>
          </a:p>
          <a:p>
            <a:r>
              <a:rPr lang="en-US" dirty="0" err="1" smtClean="0"/>
              <a:t>Medijos</a:t>
            </a:r>
            <a:r>
              <a:rPr lang="en-US" dirty="0"/>
              <a:t>, </a:t>
            </a:r>
            <a:r>
              <a:rPr lang="en-US" dirty="0" err="1"/>
              <a:t>atspindėdamos</a:t>
            </a:r>
            <a:r>
              <a:rPr lang="en-US" dirty="0"/>
              <a:t> </a:t>
            </a:r>
            <a:r>
              <a:rPr lang="en-US" dirty="0" err="1"/>
              <a:t>pasaulį</a:t>
            </a:r>
            <a:r>
              <a:rPr lang="en-US" dirty="0"/>
              <a:t>, </a:t>
            </a:r>
            <a:r>
              <a:rPr lang="en-US" dirty="0" err="1"/>
              <a:t>neišvengiamai</a:t>
            </a:r>
            <a:r>
              <a:rPr lang="en-US" dirty="0"/>
              <a:t> </a:t>
            </a:r>
            <a:r>
              <a:rPr lang="en-US" dirty="0" err="1"/>
              <a:t>jį</a:t>
            </a:r>
            <a:r>
              <a:rPr lang="en-US" dirty="0"/>
              <a:t> </a:t>
            </a:r>
            <a:r>
              <a:rPr lang="en-US" dirty="0" err="1"/>
              <a:t>supaprastina</a:t>
            </a:r>
            <a:r>
              <a:rPr lang="en-US" dirty="0"/>
              <a:t>. </a:t>
            </a:r>
            <a:r>
              <a:rPr lang="en-US" dirty="0" err="1"/>
              <a:t>Žiniasklaida</a:t>
            </a:r>
            <a:r>
              <a:rPr lang="en-US" dirty="0"/>
              <a:t> </a:t>
            </a:r>
            <a:r>
              <a:rPr lang="en-US" dirty="0" err="1"/>
              <a:t>negali</a:t>
            </a:r>
            <a:r>
              <a:rPr lang="en-US" dirty="0"/>
              <a:t> </a:t>
            </a:r>
            <a:r>
              <a:rPr lang="en-US" dirty="0" err="1"/>
              <a:t>perteikti</a:t>
            </a:r>
            <a:r>
              <a:rPr lang="en-US" dirty="0"/>
              <a:t> </a:t>
            </a:r>
            <a:r>
              <a:rPr lang="en-US" dirty="0" err="1"/>
              <a:t>viso</a:t>
            </a:r>
            <a:r>
              <a:rPr lang="en-US" dirty="0"/>
              <a:t> </a:t>
            </a:r>
            <a:r>
              <a:rPr lang="en-US" dirty="0" err="1"/>
              <a:t>situacijos</a:t>
            </a:r>
            <a:r>
              <a:rPr lang="en-US" dirty="0"/>
              <a:t> </a:t>
            </a:r>
            <a:r>
              <a:rPr lang="en-US" dirty="0" err="1"/>
              <a:t>konteksto</a:t>
            </a:r>
            <a:r>
              <a:rPr lang="en-US" dirty="0"/>
              <a:t>, </a:t>
            </a:r>
            <a:r>
              <a:rPr lang="en-US" dirty="0" err="1"/>
              <a:t>todėl</a:t>
            </a:r>
            <a:r>
              <a:rPr lang="en-US" dirty="0"/>
              <a:t> </a:t>
            </a:r>
            <a:r>
              <a:rPr lang="en-US" dirty="0" err="1"/>
              <a:t>naudoja</a:t>
            </a:r>
            <a:r>
              <a:rPr lang="en-US" dirty="0"/>
              <a:t> </a:t>
            </a:r>
            <a:r>
              <a:rPr lang="en-US" dirty="0" err="1"/>
              <a:t>atrankos</a:t>
            </a:r>
            <a:r>
              <a:rPr lang="en-US" dirty="0"/>
              <a:t> </a:t>
            </a:r>
            <a:r>
              <a:rPr lang="en-US" dirty="0" err="1"/>
              <a:t>metodą</a:t>
            </a:r>
            <a:r>
              <a:rPr lang="en-US" dirty="0"/>
              <a:t>. Tai </a:t>
            </a:r>
            <a:r>
              <a:rPr lang="en-US" dirty="0" err="1"/>
              <a:t>ir</a:t>
            </a:r>
            <a:r>
              <a:rPr lang="en-US" dirty="0"/>
              <a:t> </a:t>
            </a:r>
            <a:r>
              <a:rPr lang="en-US" dirty="0" err="1"/>
              <a:t>atveria</a:t>
            </a:r>
            <a:r>
              <a:rPr lang="en-US" dirty="0"/>
              <a:t> </a:t>
            </a:r>
            <a:r>
              <a:rPr lang="en-US" dirty="0" err="1"/>
              <a:t>kelią</a:t>
            </a:r>
            <a:r>
              <a:rPr lang="en-US" dirty="0"/>
              <a:t> </a:t>
            </a:r>
            <a:r>
              <a:rPr lang="en-US" dirty="0" err="1" smtClean="0"/>
              <a:t>stereotipams</a:t>
            </a:r>
            <a:r>
              <a:rPr lang="lt-LT" dirty="0" smtClean="0"/>
              <a:t> </a:t>
            </a:r>
            <a:r>
              <a:rPr lang="en-US" dirty="0" err="1" smtClean="0"/>
              <a:t>formuotis</a:t>
            </a:r>
            <a:r>
              <a:rPr lang="lt-LT" dirty="0" smtClean="0"/>
              <a:t>.</a:t>
            </a:r>
            <a:endParaRPr lang="en-US" dirty="0" smtClean="0">
              <a:effectLst/>
            </a:endParaRPr>
          </a:p>
          <a:p>
            <a:endParaRPr lang="en-US" dirty="0"/>
          </a:p>
        </p:txBody>
      </p:sp>
      <p:sp>
        <p:nvSpPr>
          <p:cNvPr id="4" name="Skaidrės numerio vietos rezervavimo ženklas 3"/>
          <p:cNvSpPr>
            <a:spLocks noGrp="1"/>
          </p:cNvSpPr>
          <p:nvPr>
            <p:ph type="sldNum" sz="quarter" idx="4294967295"/>
          </p:nvPr>
        </p:nvSpPr>
        <p:spPr>
          <a:xfrm>
            <a:off x="6553200" y="6356350"/>
            <a:ext cx="2133600" cy="365125"/>
          </a:xfrm>
          <a:prstGeom prst="rect">
            <a:avLst/>
          </a:prstGeom>
        </p:spPr>
        <p:txBody>
          <a:bodyPr/>
          <a:lstStyle/>
          <a:p>
            <a:fld id="{CC219642-7C50-444E-B31E-6052E3320560}" type="slidenum">
              <a:rPr lang="en-US" smtClean="0"/>
              <a:t>5</a:t>
            </a:fld>
            <a:endParaRPr lang="en-US"/>
          </a:p>
        </p:txBody>
      </p:sp>
    </p:spTree>
    <p:extLst>
      <p:ext uri="{BB962C8B-B14F-4D97-AF65-F5344CB8AC3E}">
        <p14:creationId xmlns:p14="http://schemas.microsoft.com/office/powerpoint/2010/main" val="13872617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lt-LT" dirty="0" smtClean="0">
                <a:effectLst/>
              </a:rPr>
              <a:t>Žiniasklaida, saviraiškos laisvė ir demokratija</a:t>
            </a:r>
            <a:endParaRPr lang="lt-LT" dirty="0">
              <a:effectLst/>
            </a:endParaRPr>
          </a:p>
        </p:txBody>
      </p:sp>
      <p:sp>
        <p:nvSpPr>
          <p:cNvPr id="3" name="Content Placeholder 2"/>
          <p:cNvSpPr>
            <a:spLocks noGrp="1"/>
          </p:cNvSpPr>
          <p:nvPr>
            <p:ph idx="1"/>
          </p:nvPr>
        </p:nvSpPr>
        <p:spPr>
          <a:xfrm>
            <a:off x="611560" y="1791246"/>
            <a:ext cx="7920880" cy="4565104"/>
          </a:xfrm>
        </p:spPr>
        <p:txBody>
          <a:bodyPr/>
          <a:lstStyle/>
          <a:p>
            <a:r>
              <a:rPr lang="lt-LT" dirty="0"/>
              <a:t>Žiniasklaida suteikia žmonėms informaciją, kad jie laisvai ir savarankiškai galėtų susidaryti savo nuomonę įvairiais klausimais. </a:t>
            </a:r>
            <a:endParaRPr lang="lt-LT" dirty="0" smtClean="0"/>
          </a:p>
          <a:p>
            <a:pPr marL="0" indent="0">
              <a:buNone/>
            </a:pPr>
            <a:endParaRPr lang="lt-LT" dirty="0" smtClean="0">
              <a:effectLst/>
            </a:endParaRPr>
          </a:p>
          <a:p>
            <a:r>
              <a:rPr lang="lt-LT" i="1" dirty="0" smtClean="0">
                <a:solidFill>
                  <a:srgbClr val="2CAF95"/>
                </a:solidFill>
                <a:effectLst/>
              </a:rPr>
              <a:t>WikiLeaks</a:t>
            </a:r>
            <a:r>
              <a:rPr lang="lt-LT" i="1" dirty="0" smtClean="0">
                <a:effectLst/>
              </a:rPr>
              <a:t> fenomenas</a:t>
            </a:r>
          </a:p>
          <a:p>
            <a:r>
              <a:rPr lang="lt-LT" i="1" dirty="0">
                <a:solidFill>
                  <a:srgbClr val="2CAF95"/>
                </a:solidFill>
              </a:rPr>
              <a:t>E. Snowdeno </a:t>
            </a:r>
            <a:r>
              <a:rPr lang="lt-LT" i="1" dirty="0" smtClean="0"/>
              <a:t>atvejis</a:t>
            </a:r>
            <a:endParaRPr lang="lt-LT" i="1" dirty="0" smtClean="0">
              <a:effectLst/>
            </a:endParaRPr>
          </a:p>
          <a:p>
            <a:endParaRPr lang="lt-LT" dirty="0">
              <a:effectLst/>
            </a:endParaRPr>
          </a:p>
        </p:txBody>
      </p:sp>
      <p:sp>
        <p:nvSpPr>
          <p:cNvPr id="4" name="TextBox 3"/>
          <p:cNvSpPr txBox="1"/>
          <p:nvPr/>
        </p:nvSpPr>
        <p:spPr>
          <a:xfrm>
            <a:off x="5137132" y="1990574"/>
            <a:ext cx="184666" cy="369332"/>
          </a:xfrm>
          <a:prstGeom prst="rect">
            <a:avLst/>
          </a:prstGeom>
          <a:noFill/>
        </p:spPr>
        <p:txBody>
          <a:bodyPr wrap="none" rtlCol="0">
            <a:spAutoFit/>
          </a:bodyPr>
          <a:lstStyle/>
          <a:p>
            <a:endParaRPr lang="en-US" dirty="0"/>
          </a:p>
        </p:txBody>
      </p:sp>
      <p:sp>
        <p:nvSpPr>
          <p:cNvPr id="5" name="Skaidrės numerio vietos rezervavimo ženklas 4"/>
          <p:cNvSpPr>
            <a:spLocks noGrp="1"/>
          </p:cNvSpPr>
          <p:nvPr>
            <p:ph type="sldNum" sz="quarter" idx="4294967295"/>
          </p:nvPr>
        </p:nvSpPr>
        <p:spPr>
          <a:xfrm>
            <a:off x="6553200" y="6356350"/>
            <a:ext cx="2133600" cy="365125"/>
          </a:xfrm>
          <a:prstGeom prst="rect">
            <a:avLst/>
          </a:prstGeom>
        </p:spPr>
        <p:txBody>
          <a:bodyPr/>
          <a:lstStyle/>
          <a:p>
            <a:fld id="{CC219642-7C50-444E-B31E-6052E3320560}" type="slidenum">
              <a:rPr lang="en-US" smtClean="0"/>
              <a:t>6</a:t>
            </a:fld>
            <a:endParaRPr lang="en-US"/>
          </a:p>
        </p:txBody>
      </p:sp>
    </p:spTree>
    <p:extLst>
      <p:ext uri="{BB962C8B-B14F-4D97-AF65-F5344CB8AC3E}">
        <p14:creationId xmlns:p14="http://schemas.microsoft.com/office/powerpoint/2010/main" val="21707305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85386"/>
            <a:ext cx="8229600" cy="1143000"/>
          </a:xfrm>
        </p:spPr>
        <p:txBody>
          <a:bodyPr>
            <a:normAutofit fontScale="90000"/>
          </a:bodyPr>
          <a:lstStyle/>
          <a:p>
            <a:r>
              <a:rPr lang="lt-LT" dirty="0"/>
              <a:t>Socialiniai tinklai - pilietiškumo ugdymo platforma </a:t>
            </a:r>
            <a:endParaRPr lang="en-US" dirty="0"/>
          </a:p>
        </p:txBody>
      </p:sp>
      <p:sp>
        <p:nvSpPr>
          <p:cNvPr id="3" name="Content Placeholder 2"/>
          <p:cNvSpPr>
            <a:spLocks noGrp="1"/>
          </p:cNvSpPr>
          <p:nvPr>
            <p:ph idx="1"/>
          </p:nvPr>
        </p:nvSpPr>
        <p:spPr>
          <a:xfrm>
            <a:off x="457200" y="2332037"/>
            <a:ext cx="8229600" cy="4525963"/>
          </a:xfrm>
        </p:spPr>
        <p:txBody>
          <a:bodyPr/>
          <a:lstStyle/>
          <a:p>
            <a:r>
              <a:rPr lang="lt-LT" dirty="0"/>
              <a:t>Pastaraisiais metais sparčiai išpopuliarėję </a:t>
            </a:r>
            <a:r>
              <a:rPr lang="lt-LT" dirty="0" smtClean="0"/>
              <a:t>socialiniai </a:t>
            </a:r>
            <a:r>
              <a:rPr lang="lt-LT" dirty="0"/>
              <a:t>tinklai traktuojami kaip naudingas ir nepakeičiamas naujienų šaltinis, bendravimo </a:t>
            </a:r>
            <a:r>
              <a:rPr lang="lt-LT" dirty="0" smtClean="0"/>
              <a:t>priemone, </a:t>
            </a:r>
            <a:r>
              <a:rPr lang="lt-LT" dirty="0"/>
              <a:t>kur galima greitai gauti </a:t>
            </a:r>
            <a:r>
              <a:rPr lang="lt-LT" dirty="0" smtClean="0"/>
              <a:t>įvairios </a:t>
            </a:r>
            <a:r>
              <a:rPr lang="lt-LT" dirty="0"/>
              <a:t>informacijos, auginti pilietinį sąmoningumą, diskusijas, plėsti akiratį. </a:t>
            </a:r>
            <a:endParaRPr lang="lt-LT" dirty="0" smtClean="0"/>
          </a:p>
          <a:p>
            <a:pPr marL="0" indent="0">
              <a:buNone/>
            </a:pPr>
            <a:r>
              <a:rPr lang="lt-LT" dirty="0" smtClean="0"/>
              <a:t>  ...tačiau jie gali tapti ir propagandos įrankiu.</a:t>
            </a:r>
            <a:r>
              <a:rPr lang="lt-LT" dirty="0" smtClean="0">
                <a:effectLst/>
              </a:rPr>
              <a:t/>
            </a:r>
            <a:br>
              <a:rPr lang="lt-LT" dirty="0" smtClean="0">
                <a:effectLst/>
              </a:rPr>
            </a:br>
            <a:endParaRPr lang="lt-LT" dirty="0" smtClean="0">
              <a:effectLst/>
            </a:endParaRPr>
          </a:p>
          <a:p>
            <a:endParaRPr lang="lt-LT" dirty="0" smtClean="0">
              <a:effectLst/>
            </a:endParaRPr>
          </a:p>
          <a:p>
            <a:endParaRPr lang="en-US" dirty="0"/>
          </a:p>
        </p:txBody>
      </p:sp>
      <p:sp>
        <p:nvSpPr>
          <p:cNvPr id="4" name="Skaidrės numerio vietos rezervavimo ženklas 3"/>
          <p:cNvSpPr>
            <a:spLocks noGrp="1"/>
          </p:cNvSpPr>
          <p:nvPr>
            <p:ph type="sldNum" sz="quarter" idx="4294967295"/>
          </p:nvPr>
        </p:nvSpPr>
        <p:spPr>
          <a:xfrm>
            <a:off x="6553200" y="6356350"/>
            <a:ext cx="2133600" cy="365125"/>
          </a:xfrm>
          <a:prstGeom prst="rect">
            <a:avLst/>
          </a:prstGeom>
        </p:spPr>
        <p:txBody>
          <a:bodyPr/>
          <a:lstStyle/>
          <a:p>
            <a:fld id="{CC219642-7C50-444E-B31E-6052E3320560}" type="slidenum">
              <a:rPr lang="en-US" smtClean="0"/>
              <a:t>7</a:t>
            </a:fld>
            <a:endParaRPr lang="en-US"/>
          </a:p>
        </p:txBody>
      </p:sp>
    </p:spTree>
    <p:extLst>
      <p:ext uri="{BB962C8B-B14F-4D97-AF65-F5344CB8AC3E}">
        <p14:creationId xmlns:p14="http://schemas.microsoft.com/office/powerpoint/2010/main" val="5633378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91711"/>
            <a:ext cx="8229600" cy="1143000"/>
          </a:xfrm>
        </p:spPr>
        <p:txBody>
          <a:bodyPr>
            <a:normAutofit fontScale="90000"/>
          </a:bodyPr>
          <a:lstStyle/>
          <a:p>
            <a:r>
              <a:rPr lang="lt-LT" dirty="0" smtClean="0">
                <a:effectLst/>
              </a:rPr>
              <a:t>Medijos – istorinio paveldo ir nacionalinio tapatumo </a:t>
            </a:r>
            <a:r>
              <a:rPr lang="lt-LT" dirty="0" smtClean="0">
                <a:effectLst/>
              </a:rPr>
              <a:t>saugotojos</a:t>
            </a:r>
            <a:endParaRPr lang="en-US" dirty="0"/>
          </a:p>
        </p:txBody>
      </p:sp>
      <p:sp>
        <p:nvSpPr>
          <p:cNvPr id="3" name="Content Placeholder 2"/>
          <p:cNvSpPr>
            <a:spLocks noGrp="1"/>
          </p:cNvSpPr>
          <p:nvPr>
            <p:ph idx="1"/>
          </p:nvPr>
        </p:nvSpPr>
        <p:spPr>
          <a:xfrm>
            <a:off x="457200" y="2055188"/>
            <a:ext cx="8229600" cy="4525963"/>
          </a:xfrm>
        </p:spPr>
        <p:txBody>
          <a:bodyPr/>
          <a:lstStyle/>
          <a:p>
            <a:r>
              <a:rPr lang="lt-LT" dirty="0"/>
              <a:t>Medijos vaidina svarbų vaidmenį formuojant tautinę tapatybę, kuriant nacionalinį naratyvą, stiprinant nacionalinę </a:t>
            </a:r>
            <a:r>
              <a:rPr lang="lt-LT" dirty="0" smtClean="0"/>
              <a:t>vienybę.</a:t>
            </a:r>
          </a:p>
          <a:p>
            <a:pPr marL="0" indent="0">
              <a:buNone/>
            </a:pPr>
            <a:endParaRPr lang="lt-LT" dirty="0" smtClean="0">
              <a:effectLst/>
            </a:endParaRPr>
          </a:p>
          <a:p>
            <a:r>
              <a:rPr lang="lt-LT" dirty="0" smtClean="0">
                <a:effectLst/>
                <a:hlinkClick r:id="rId3"/>
              </a:rPr>
              <a:t>http://www.bernardinai.lt/tv/laidu-ciklas/mediju-rastingumas</a:t>
            </a:r>
            <a:endParaRPr lang="lt-LT" dirty="0" smtClean="0">
              <a:effectLst/>
            </a:endParaRPr>
          </a:p>
          <a:p>
            <a:endParaRPr lang="en-US" dirty="0"/>
          </a:p>
        </p:txBody>
      </p:sp>
      <p:sp>
        <p:nvSpPr>
          <p:cNvPr id="4" name="Skaidrės numerio vietos rezervavimo ženklas 3"/>
          <p:cNvSpPr>
            <a:spLocks noGrp="1"/>
          </p:cNvSpPr>
          <p:nvPr>
            <p:ph type="sldNum" sz="quarter" idx="4294967295"/>
          </p:nvPr>
        </p:nvSpPr>
        <p:spPr>
          <a:xfrm>
            <a:off x="6553200" y="6356350"/>
            <a:ext cx="2133600" cy="365125"/>
          </a:xfrm>
          <a:prstGeom prst="rect">
            <a:avLst/>
          </a:prstGeom>
        </p:spPr>
        <p:txBody>
          <a:bodyPr/>
          <a:lstStyle/>
          <a:p>
            <a:fld id="{CC219642-7C50-444E-B31E-6052E3320560}" type="slidenum">
              <a:rPr lang="en-US" sz="1400" smtClean="0"/>
              <a:t>8</a:t>
            </a:fld>
            <a:endParaRPr lang="en-US" sz="1400" dirty="0"/>
          </a:p>
        </p:txBody>
      </p:sp>
    </p:spTree>
    <p:extLst>
      <p:ext uri="{BB962C8B-B14F-4D97-AF65-F5344CB8AC3E}">
        <p14:creationId xmlns:p14="http://schemas.microsoft.com/office/powerpoint/2010/main" val="304886143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255</TotalTime>
  <Words>345</Words>
  <Application>Microsoft Office PowerPoint</Application>
  <PresentationFormat>On-screen Show (4:3)</PresentationFormat>
  <Paragraphs>43</Paragraphs>
  <Slides>8</Slides>
  <Notes>1</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8</vt:i4>
      </vt:variant>
    </vt:vector>
  </HeadingPairs>
  <TitlesOfParts>
    <vt:vector size="16" baseType="lpstr">
      <vt:lpstr>Arial</vt:lpstr>
      <vt:lpstr>Calibri</vt:lpstr>
      <vt:lpstr>Impact</vt:lpstr>
      <vt:lpstr>Trebuchet MS</vt:lpstr>
      <vt:lpstr>Verdana</vt:lpstr>
      <vt:lpstr>Wingdings 2</vt:lpstr>
      <vt:lpstr>Office Theme</vt:lpstr>
      <vt:lpstr>Custom Design</vt:lpstr>
      <vt:lpstr>Medijų įtaka visuomenei </vt:lpstr>
      <vt:lpstr>Tradicinės ir naujosios medijos</vt:lpstr>
      <vt:lpstr>Medijos atlieka skirtingus vaidmenis</vt:lpstr>
      <vt:lpstr>Medijos ir populiarioji kultūra </vt:lpstr>
      <vt:lpstr>Medijos ir stereotipai</vt:lpstr>
      <vt:lpstr>Žiniasklaida, saviraiškos laisvė ir demokratija</vt:lpstr>
      <vt:lpstr>Socialiniai tinklai - pilietiškumo ugdymo platforma </vt:lpstr>
      <vt:lpstr>Medijos – istorinio paveldo ir nacionalinio tapatumo saugotojos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Birute</dc:creator>
  <cp:lastModifiedBy>Rasa Jančiauskaitė</cp:lastModifiedBy>
  <cp:revision>29</cp:revision>
  <dcterms:created xsi:type="dcterms:W3CDTF">2016-01-13T08:45:02Z</dcterms:created>
  <dcterms:modified xsi:type="dcterms:W3CDTF">2016-02-10T15:14:02Z</dcterms:modified>
</cp:coreProperties>
</file>