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0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lt-L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15" autoAdjust="0"/>
    <p:restoredTop sz="94660"/>
  </p:normalViewPr>
  <p:slideViewPr>
    <p:cSldViewPr snapToGrid="0">
      <p:cViewPr varScale="1">
        <p:scale>
          <a:sx n="75" d="100"/>
          <a:sy n="75" d="100"/>
        </p:scale>
        <p:origin x="186" y="6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Pavadinimo skaidr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vadinimas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lt-LT" smtClean="0"/>
              <a:t>Spustelėję redag. ruoš. pavad. stilių</a:t>
            </a:r>
            <a:endParaRPr lang="lt-LT"/>
          </a:p>
        </p:txBody>
      </p:sp>
      <p:sp>
        <p:nvSpPr>
          <p:cNvPr id="3" name="Antrinis pavadinimas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lt-LT" smtClean="0"/>
              <a:t>Spustelėję redag. ruoš. paantrš. stilių</a:t>
            </a:r>
            <a:endParaRPr lang="lt-LT"/>
          </a:p>
        </p:txBody>
      </p:sp>
      <p:sp>
        <p:nvSpPr>
          <p:cNvPr id="4" name="Datos vietos rezervavimo ženklas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D074A9-BA9E-4590-B3E1-3DB861F6D9C5}" type="datetimeFigureOut">
              <a:rPr lang="lt-LT" smtClean="0"/>
              <a:t>2015-12-31</a:t>
            </a:fld>
            <a:endParaRPr lang="lt-LT"/>
          </a:p>
        </p:txBody>
      </p:sp>
      <p:sp>
        <p:nvSpPr>
          <p:cNvPr id="5" name="Poraštės vietos rezervavimo ženklas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6" name="Skaidrės numerio vietos rezervavimo ženklas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3507C5-7494-4436-B322-A517207F66A1}" type="slidenum">
              <a:rPr lang="lt-LT" smtClean="0"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22161393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Pavadinimas ir vertikalus tekst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vadinima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 smtClean="0"/>
              <a:t>Spustelėję redag. ruoš. pavad. stilių</a:t>
            </a:r>
            <a:endParaRPr lang="lt-LT"/>
          </a:p>
        </p:txBody>
      </p:sp>
      <p:sp>
        <p:nvSpPr>
          <p:cNvPr id="3" name="Vertikalaus teksto vietos rezervavimo ženklas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lt-LT" smtClean="0"/>
              <a:t>Spustelėję redag. ruoš. teksto stilių</a:t>
            </a:r>
          </a:p>
          <a:p>
            <a:pPr lvl="1"/>
            <a:r>
              <a:rPr lang="lt-LT" smtClean="0"/>
              <a:t>Antras lygmuo</a:t>
            </a:r>
          </a:p>
          <a:p>
            <a:pPr lvl="2"/>
            <a:r>
              <a:rPr lang="lt-LT" smtClean="0"/>
              <a:t>Trečias lygmuo</a:t>
            </a:r>
          </a:p>
          <a:p>
            <a:pPr lvl="3"/>
            <a:r>
              <a:rPr lang="lt-LT" smtClean="0"/>
              <a:t>Ketvirtas lygmuo</a:t>
            </a:r>
          </a:p>
          <a:p>
            <a:pPr lvl="4"/>
            <a:r>
              <a:rPr lang="lt-LT" smtClean="0"/>
              <a:t>Penktas lygmuo</a:t>
            </a:r>
            <a:endParaRPr lang="lt-LT"/>
          </a:p>
        </p:txBody>
      </p:sp>
      <p:sp>
        <p:nvSpPr>
          <p:cNvPr id="4" name="Datos vietos rezervavimo ženklas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D074A9-BA9E-4590-B3E1-3DB861F6D9C5}" type="datetimeFigureOut">
              <a:rPr lang="lt-LT" smtClean="0"/>
              <a:t>2015-12-31</a:t>
            </a:fld>
            <a:endParaRPr lang="lt-LT"/>
          </a:p>
        </p:txBody>
      </p:sp>
      <p:sp>
        <p:nvSpPr>
          <p:cNvPr id="5" name="Poraštės vietos rezervavimo ženklas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6" name="Skaidrės numerio vietos rezervavimo ženklas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3507C5-7494-4436-B322-A517207F66A1}" type="slidenum">
              <a:rPr lang="lt-LT" smtClean="0"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1578079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us pavadinimas ir tekst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us pavadinimas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lt-LT" smtClean="0"/>
              <a:t>Spustelėję redag. ruoš. pavad. stilių</a:t>
            </a:r>
            <a:endParaRPr lang="lt-LT"/>
          </a:p>
        </p:txBody>
      </p:sp>
      <p:sp>
        <p:nvSpPr>
          <p:cNvPr id="3" name="Vertikalaus teksto vietos rezervavimo ženklas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lt-LT" smtClean="0"/>
              <a:t>Spustelėję redag. ruoš. teksto stilių</a:t>
            </a:r>
          </a:p>
          <a:p>
            <a:pPr lvl="1"/>
            <a:r>
              <a:rPr lang="lt-LT" smtClean="0"/>
              <a:t>Antras lygmuo</a:t>
            </a:r>
          </a:p>
          <a:p>
            <a:pPr lvl="2"/>
            <a:r>
              <a:rPr lang="lt-LT" smtClean="0"/>
              <a:t>Trečias lygmuo</a:t>
            </a:r>
          </a:p>
          <a:p>
            <a:pPr lvl="3"/>
            <a:r>
              <a:rPr lang="lt-LT" smtClean="0"/>
              <a:t>Ketvirtas lygmuo</a:t>
            </a:r>
          </a:p>
          <a:p>
            <a:pPr lvl="4"/>
            <a:r>
              <a:rPr lang="lt-LT" smtClean="0"/>
              <a:t>Penktas lygmuo</a:t>
            </a:r>
            <a:endParaRPr lang="lt-LT"/>
          </a:p>
        </p:txBody>
      </p:sp>
      <p:sp>
        <p:nvSpPr>
          <p:cNvPr id="4" name="Datos vietos rezervavimo ženklas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D074A9-BA9E-4590-B3E1-3DB861F6D9C5}" type="datetimeFigureOut">
              <a:rPr lang="lt-LT" smtClean="0"/>
              <a:t>2015-12-31</a:t>
            </a:fld>
            <a:endParaRPr lang="lt-LT"/>
          </a:p>
        </p:txBody>
      </p:sp>
      <p:sp>
        <p:nvSpPr>
          <p:cNvPr id="5" name="Poraštės vietos rezervavimo ženklas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6" name="Skaidrės numerio vietos rezervavimo ženklas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3507C5-7494-4436-B322-A517207F66A1}" type="slidenum">
              <a:rPr lang="lt-LT" smtClean="0"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39802374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Pavadinimas ir turiny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vadinima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 smtClean="0"/>
              <a:t>Spustelėję redag. ruoš. pavad. stilių</a:t>
            </a:r>
            <a:endParaRPr lang="lt-LT"/>
          </a:p>
        </p:txBody>
      </p:sp>
      <p:sp>
        <p:nvSpPr>
          <p:cNvPr id="3" name="Turinio vietos rezervavimo ženklas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lt-LT" smtClean="0"/>
              <a:t>Spustelėję redag. ruoš. teksto stilių</a:t>
            </a:r>
          </a:p>
          <a:p>
            <a:pPr lvl="1"/>
            <a:r>
              <a:rPr lang="lt-LT" smtClean="0"/>
              <a:t>Antras lygmuo</a:t>
            </a:r>
          </a:p>
          <a:p>
            <a:pPr lvl="2"/>
            <a:r>
              <a:rPr lang="lt-LT" smtClean="0"/>
              <a:t>Trečias lygmuo</a:t>
            </a:r>
          </a:p>
          <a:p>
            <a:pPr lvl="3"/>
            <a:r>
              <a:rPr lang="lt-LT" smtClean="0"/>
              <a:t>Ketvirtas lygmuo</a:t>
            </a:r>
          </a:p>
          <a:p>
            <a:pPr lvl="4"/>
            <a:r>
              <a:rPr lang="lt-LT" smtClean="0"/>
              <a:t>Penktas lygmuo</a:t>
            </a:r>
            <a:endParaRPr lang="lt-LT"/>
          </a:p>
        </p:txBody>
      </p:sp>
      <p:sp>
        <p:nvSpPr>
          <p:cNvPr id="4" name="Datos vietos rezervavimo ženklas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D074A9-BA9E-4590-B3E1-3DB861F6D9C5}" type="datetimeFigureOut">
              <a:rPr lang="lt-LT" smtClean="0"/>
              <a:t>2015-12-31</a:t>
            </a:fld>
            <a:endParaRPr lang="lt-LT"/>
          </a:p>
        </p:txBody>
      </p:sp>
      <p:sp>
        <p:nvSpPr>
          <p:cNvPr id="5" name="Poraštės vietos rezervavimo ženklas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6" name="Skaidrės numerio vietos rezervavimo ženklas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3507C5-7494-4436-B322-A517207F66A1}" type="slidenum">
              <a:rPr lang="lt-LT" smtClean="0"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36243702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kcijos antrašt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vadinimas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lt-LT" smtClean="0"/>
              <a:t>Spustelėję redag. ruoš. pavad. stilių</a:t>
            </a:r>
            <a:endParaRPr lang="lt-LT"/>
          </a:p>
        </p:txBody>
      </p:sp>
      <p:sp>
        <p:nvSpPr>
          <p:cNvPr id="3" name="Teksto vietos rezervavimo ženklas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lt-LT" smtClean="0"/>
              <a:t>Spustelėję redag. ruoš. teksto stilių</a:t>
            </a:r>
          </a:p>
        </p:txBody>
      </p:sp>
      <p:sp>
        <p:nvSpPr>
          <p:cNvPr id="4" name="Datos vietos rezervavimo ženklas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D074A9-BA9E-4590-B3E1-3DB861F6D9C5}" type="datetimeFigureOut">
              <a:rPr lang="lt-LT" smtClean="0"/>
              <a:t>2015-12-31</a:t>
            </a:fld>
            <a:endParaRPr lang="lt-LT"/>
          </a:p>
        </p:txBody>
      </p:sp>
      <p:sp>
        <p:nvSpPr>
          <p:cNvPr id="5" name="Poraštės vietos rezervavimo ženklas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6" name="Skaidrės numerio vietos rezervavimo ženklas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3507C5-7494-4436-B322-A517207F66A1}" type="slidenum">
              <a:rPr lang="lt-LT" smtClean="0"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12894984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 turinia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vadinima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 smtClean="0"/>
              <a:t>Spustelėję redag. ruoš. pavad. stilių</a:t>
            </a:r>
            <a:endParaRPr lang="lt-LT"/>
          </a:p>
        </p:txBody>
      </p:sp>
      <p:sp>
        <p:nvSpPr>
          <p:cNvPr id="3" name="Turinio vietos rezervavimo ženklas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lt-LT" smtClean="0"/>
              <a:t>Spustelėję redag. ruoš. teksto stilių</a:t>
            </a:r>
          </a:p>
          <a:p>
            <a:pPr lvl="1"/>
            <a:r>
              <a:rPr lang="lt-LT" smtClean="0"/>
              <a:t>Antras lygmuo</a:t>
            </a:r>
          </a:p>
          <a:p>
            <a:pPr lvl="2"/>
            <a:r>
              <a:rPr lang="lt-LT" smtClean="0"/>
              <a:t>Trečias lygmuo</a:t>
            </a:r>
          </a:p>
          <a:p>
            <a:pPr lvl="3"/>
            <a:r>
              <a:rPr lang="lt-LT" smtClean="0"/>
              <a:t>Ketvirtas lygmuo</a:t>
            </a:r>
          </a:p>
          <a:p>
            <a:pPr lvl="4"/>
            <a:r>
              <a:rPr lang="lt-LT" smtClean="0"/>
              <a:t>Penktas lygmuo</a:t>
            </a:r>
            <a:endParaRPr lang="lt-LT"/>
          </a:p>
        </p:txBody>
      </p:sp>
      <p:sp>
        <p:nvSpPr>
          <p:cNvPr id="4" name="Turinio vietos rezervavimo ženklas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lt-LT" smtClean="0"/>
              <a:t>Spustelėję redag. ruoš. teksto stilių</a:t>
            </a:r>
          </a:p>
          <a:p>
            <a:pPr lvl="1"/>
            <a:r>
              <a:rPr lang="lt-LT" smtClean="0"/>
              <a:t>Antras lygmuo</a:t>
            </a:r>
          </a:p>
          <a:p>
            <a:pPr lvl="2"/>
            <a:r>
              <a:rPr lang="lt-LT" smtClean="0"/>
              <a:t>Trečias lygmuo</a:t>
            </a:r>
          </a:p>
          <a:p>
            <a:pPr lvl="3"/>
            <a:r>
              <a:rPr lang="lt-LT" smtClean="0"/>
              <a:t>Ketvirtas lygmuo</a:t>
            </a:r>
          </a:p>
          <a:p>
            <a:pPr lvl="4"/>
            <a:r>
              <a:rPr lang="lt-LT" smtClean="0"/>
              <a:t>Penktas lygmuo</a:t>
            </a:r>
            <a:endParaRPr lang="lt-LT"/>
          </a:p>
        </p:txBody>
      </p:sp>
      <p:sp>
        <p:nvSpPr>
          <p:cNvPr id="5" name="Datos vietos rezervavimo ženklas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D074A9-BA9E-4590-B3E1-3DB861F6D9C5}" type="datetimeFigureOut">
              <a:rPr lang="lt-LT" smtClean="0"/>
              <a:t>2015-12-31</a:t>
            </a:fld>
            <a:endParaRPr lang="lt-LT"/>
          </a:p>
        </p:txBody>
      </p:sp>
      <p:sp>
        <p:nvSpPr>
          <p:cNvPr id="6" name="Poraštės vietos rezervavimo ženklas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7" name="Skaidrės numerio vietos rezervavimo ženklas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3507C5-7494-4436-B322-A517207F66A1}" type="slidenum">
              <a:rPr lang="lt-LT" smtClean="0"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10369470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Lyginim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vadinimas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lt-LT" smtClean="0"/>
              <a:t>Spustelėję redag. ruoš. pavad. stilių</a:t>
            </a:r>
            <a:endParaRPr lang="lt-LT"/>
          </a:p>
        </p:txBody>
      </p:sp>
      <p:sp>
        <p:nvSpPr>
          <p:cNvPr id="3" name="Teksto vietos rezervavimo ženklas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lt-LT" smtClean="0"/>
              <a:t>Spustelėję redag. ruoš. teksto stilių</a:t>
            </a:r>
          </a:p>
        </p:txBody>
      </p:sp>
      <p:sp>
        <p:nvSpPr>
          <p:cNvPr id="4" name="Turinio vietos rezervavimo ženklas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lt-LT" smtClean="0"/>
              <a:t>Spustelėję redag. ruoš. teksto stilių</a:t>
            </a:r>
          </a:p>
          <a:p>
            <a:pPr lvl="1"/>
            <a:r>
              <a:rPr lang="lt-LT" smtClean="0"/>
              <a:t>Antras lygmuo</a:t>
            </a:r>
          </a:p>
          <a:p>
            <a:pPr lvl="2"/>
            <a:r>
              <a:rPr lang="lt-LT" smtClean="0"/>
              <a:t>Trečias lygmuo</a:t>
            </a:r>
          </a:p>
          <a:p>
            <a:pPr lvl="3"/>
            <a:r>
              <a:rPr lang="lt-LT" smtClean="0"/>
              <a:t>Ketvirtas lygmuo</a:t>
            </a:r>
          </a:p>
          <a:p>
            <a:pPr lvl="4"/>
            <a:r>
              <a:rPr lang="lt-LT" smtClean="0"/>
              <a:t>Penktas lygmuo</a:t>
            </a:r>
            <a:endParaRPr lang="lt-LT"/>
          </a:p>
        </p:txBody>
      </p:sp>
      <p:sp>
        <p:nvSpPr>
          <p:cNvPr id="5" name="Teksto vietos rezervavimo ženklas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lt-LT" smtClean="0"/>
              <a:t>Spustelėję redag. ruoš. teksto stilių</a:t>
            </a:r>
          </a:p>
        </p:txBody>
      </p:sp>
      <p:sp>
        <p:nvSpPr>
          <p:cNvPr id="6" name="Turinio vietos rezervavimo ženklas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lt-LT" smtClean="0"/>
              <a:t>Spustelėję redag. ruoš. teksto stilių</a:t>
            </a:r>
          </a:p>
          <a:p>
            <a:pPr lvl="1"/>
            <a:r>
              <a:rPr lang="lt-LT" smtClean="0"/>
              <a:t>Antras lygmuo</a:t>
            </a:r>
          </a:p>
          <a:p>
            <a:pPr lvl="2"/>
            <a:r>
              <a:rPr lang="lt-LT" smtClean="0"/>
              <a:t>Trečias lygmuo</a:t>
            </a:r>
          </a:p>
          <a:p>
            <a:pPr lvl="3"/>
            <a:r>
              <a:rPr lang="lt-LT" smtClean="0"/>
              <a:t>Ketvirtas lygmuo</a:t>
            </a:r>
          </a:p>
          <a:p>
            <a:pPr lvl="4"/>
            <a:r>
              <a:rPr lang="lt-LT" smtClean="0"/>
              <a:t>Penktas lygmuo</a:t>
            </a:r>
            <a:endParaRPr lang="lt-LT"/>
          </a:p>
        </p:txBody>
      </p:sp>
      <p:sp>
        <p:nvSpPr>
          <p:cNvPr id="7" name="Datos vietos rezervavimo ženklas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D074A9-BA9E-4590-B3E1-3DB861F6D9C5}" type="datetimeFigureOut">
              <a:rPr lang="lt-LT" smtClean="0"/>
              <a:t>2015-12-31</a:t>
            </a:fld>
            <a:endParaRPr lang="lt-LT"/>
          </a:p>
        </p:txBody>
      </p:sp>
      <p:sp>
        <p:nvSpPr>
          <p:cNvPr id="8" name="Poraštės vietos rezervavimo ženklas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9" name="Skaidrės numerio vietos rezervavimo ženklas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3507C5-7494-4436-B322-A517207F66A1}" type="slidenum">
              <a:rPr lang="lt-LT" smtClean="0"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14648534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k pavadinim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vadinima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 smtClean="0"/>
              <a:t>Spustelėję redag. ruoš. pavad. stilių</a:t>
            </a:r>
            <a:endParaRPr lang="lt-LT"/>
          </a:p>
        </p:txBody>
      </p:sp>
      <p:sp>
        <p:nvSpPr>
          <p:cNvPr id="3" name="Datos vietos rezervavimo ženklas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D074A9-BA9E-4590-B3E1-3DB861F6D9C5}" type="datetimeFigureOut">
              <a:rPr lang="lt-LT" smtClean="0"/>
              <a:t>2015-12-31</a:t>
            </a:fld>
            <a:endParaRPr lang="lt-LT"/>
          </a:p>
        </p:txBody>
      </p:sp>
      <p:sp>
        <p:nvSpPr>
          <p:cNvPr id="4" name="Poraštės vietos rezervavimo ženklas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5" name="Skaidrės numerio vietos rezervavimo ženklas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3507C5-7494-4436-B322-A517207F66A1}" type="slidenum">
              <a:rPr lang="lt-LT" smtClean="0"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17749119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ušč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os vietos rezervavimo ženklas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D074A9-BA9E-4590-B3E1-3DB861F6D9C5}" type="datetimeFigureOut">
              <a:rPr lang="lt-LT" smtClean="0"/>
              <a:t>2015-12-31</a:t>
            </a:fld>
            <a:endParaRPr lang="lt-LT"/>
          </a:p>
        </p:txBody>
      </p:sp>
      <p:sp>
        <p:nvSpPr>
          <p:cNvPr id="3" name="Poraštės vietos rezervavimo ženklas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4" name="Skaidrės numerio vietos rezervavimo ženklas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3507C5-7494-4436-B322-A517207F66A1}" type="slidenum">
              <a:rPr lang="lt-LT" smtClean="0"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8888722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urinys ir antrašt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vadinimas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lt-LT" smtClean="0"/>
              <a:t>Spustelėję redag. ruoš. pavad. stilių</a:t>
            </a:r>
            <a:endParaRPr lang="lt-LT"/>
          </a:p>
        </p:txBody>
      </p:sp>
      <p:sp>
        <p:nvSpPr>
          <p:cNvPr id="3" name="Turinio vietos rezervavimo ženklas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lt-LT" smtClean="0"/>
              <a:t>Spustelėję redag. ruoš. teksto stilių</a:t>
            </a:r>
          </a:p>
          <a:p>
            <a:pPr lvl="1"/>
            <a:r>
              <a:rPr lang="lt-LT" smtClean="0"/>
              <a:t>Antras lygmuo</a:t>
            </a:r>
          </a:p>
          <a:p>
            <a:pPr lvl="2"/>
            <a:r>
              <a:rPr lang="lt-LT" smtClean="0"/>
              <a:t>Trečias lygmuo</a:t>
            </a:r>
          </a:p>
          <a:p>
            <a:pPr lvl="3"/>
            <a:r>
              <a:rPr lang="lt-LT" smtClean="0"/>
              <a:t>Ketvirtas lygmuo</a:t>
            </a:r>
          </a:p>
          <a:p>
            <a:pPr lvl="4"/>
            <a:r>
              <a:rPr lang="lt-LT" smtClean="0"/>
              <a:t>Penktas lygmuo</a:t>
            </a:r>
            <a:endParaRPr lang="lt-LT"/>
          </a:p>
        </p:txBody>
      </p:sp>
      <p:sp>
        <p:nvSpPr>
          <p:cNvPr id="4" name="Teksto vietos rezervavimo ženklas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lt-LT" smtClean="0"/>
              <a:t>Spustelėję redag. ruoš. teksto stilių</a:t>
            </a:r>
          </a:p>
        </p:txBody>
      </p:sp>
      <p:sp>
        <p:nvSpPr>
          <p:cNvPr id="5" name="Datos vietos rezervavimo ženklas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D074A9-BA9E-4590-B3E1-3DB861F6D9C5}" type="datetimeFigureOut">
              <a:rPr lang="lt-LT" smtClean="0"/>
              <a:t>2015-12-31</a:t>
            </a:fld>
            <a:endParaRPr lang="lt-LT"/>
          </a:p>
        </p:txBody>
      </p:sp>
      <p:sp>
        <p:nvSpPr>
          <p:cNvPr id="6" name="Poraštės vietos rezervavimo ženklas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7" name="Skaidrės numerio vietos rezervavimo ženklas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3507C5-7494-4436-B322-A517207F66A1}" type="slidenum">
              <a:rPr lang="lt-LT" smtClean="0"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4845655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aveikslėlis ir antrašt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vadinimas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lt-LT" smtClean="0"/>
              <a:t>Spustelėję redag. ruoš. pavad. stilių</a:t>
            </a:r>
            <a:endParaRPr lang="lt-LT"/>
          </a:p>
        </p:txBody>
      </p:sp>
      <p:sp>
        <p:nvSpPr>
          <p:cNvPr id="3" name="Paveikslėlio vietos rezervavimo ženklas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lt-LT"/>
          </a:p>
        </p:txBody>
      </p:sp>
      <p:sp>
        <p:nvSpPr>
          <p:cNvPr id="4" name="Teksto vietos rezervavimo ženklas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lt-LT" smtClean="0"/>
              <a:t>Spustelėję redag. ruoš. teksto stilių</a:t>
            </a:r>
          </a:p>
        </p:txBody>
      </p:sp>
      <p:sp>
        <p:nvSpPr>
          <p:cNvPr id="5" name="Datos vietos rezervavimo ženklas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D074A9-BA9E-4590-B3E1-3DB861F6D9C5}" type="datetimeFigureOut">
              <a:rPr lang="lt-LT" smtClean="0"/>
              <a:t>2015-12-31</a:t>
            </a:fld>
            <a:endParaRPr lang="lt-LT"/>
          </a:p>
        </p:txBody>
      </p:sp>
      <p:sp>
        <p:nvSpPr>
          <p:cNvPr id="6" name="Poraštės vietos rezervavimo ženklas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7" name="Skaidrės numerio vietos rezervavimo ženklas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3507C5-7494-4436-B322-A517207F66A1}" type="slidenum">
              <a:rPr lang="lt-LT" smtClean="0"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3085006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vadinimo vietos rezervavimo ženklas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lt-LT" smtClean="0"/>
              <a:t>Spustelėję redag. ruoš. pavad. stilių</a:t>
            </a:r>
            <a:endParaRPr lang="lt-LT"/>
          </a:p>
        </p:txBody>
      </p:sp>
      <p:sp>
        <p:nvSpPr>
          <p:cNvPr id="3" name="Teksto vietos rezervavimo ženklas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lt-LT" smtClean="0"/>
              <a:t>Spustelėję redag. ruoš. teksto stilių</a:t>
            </a:r>
          </a:p>
          <a:p>
            <a:pPr lvl="1"/>
            <a:r>
              <a:rPr lang="lt-LT" smtClean="0"/>
              <a:t>Antras lygmuo</a:t>
            </a:r>
          </a:p>
          <a:p>
            <a:pPr lvl="2"/>
            <a:r>
              <a:rPr lang="lt-LT" smtClean="0"/>
              <a:t>Trečias lygmuo</a:t>
            </a:r>
          </a:p>
          <a:p>
            <a:pPr lvl="3"/>
            <a:r>
              <a:rPr lang="lt-LT" smtClean="0"/>
              <a:t>Ketvirtas lygmuo</a:t>
            </a:r>
          </a:p>
          <a:p>
            <a:pPr lvl="4"/>
            <a:r>
              <a:rPr lang="lt-LT" smtClean="0"/>
              <a:t>Penktas lygmuo</a:t>
            </a:r>
            <a:endParaRPr lang="lt-LT"/>
          </a:p>
        </p:txBody>
      </p:sp>
      <p:sp>
        <p:nvSpPr>
          <p:cNvPr id="4" name="Datos vietos rezervavimo ženklas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D074A9-BA9E-4590-B3E1-3DB861F6D9C5}" type="datetimeFigureOut">
              <a:rPr lang="lt-LT" smtClean="0"/>
              <a:t>2015-12-31</a:t>
            </a:fld>
            <a:endParaRPr lang="lt-LT"/>
          </a:p>
        </p:txBody>
      </p:sp>
      <p:sp>
        <p:nvSpPr>
          <p:cNvPr id="5" name="Poraštės vietos rezervavimo ženklas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lt-LT"/>
          </a:p>
        </p:txBody>
      </p:sp>
      <p:sp>
        <p:nvSpPr>
          <p:cNvPr id="6" name="Skaidrės numerio vietos rezervavimo ženklas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3507C5-7494-4436-B322-A517207F66A1}" type="slidenum">
              <a:rPr lang="lt-LT" smtClean="0"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39256856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lt-L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vadinima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 err="1"/>
              <a:t>Medijų</a:t>
            </a:r>
            <a:r>
              <a:rPr lang="en-US" b="1" dirty="0"/>
              <a:t> </a:t>
            </a:r>
            <a:r>
              <a:rPr lang="en-US" b="1" dirty="0" err="1"/>
              <a:t>įtaka</a:t>
            </a:r>
            <a:r>
              <a:rPr lang="en-US" b="1" dirty="0"/>
              <a:t> </a:t>
            </a:r>
            <a:r>
              <a:rPr lang="en-US" b="1" dirty="0" err="1"/>
              <a:t>tapatybės</a:t>
            </a:r>
            <a:r>
              <a:rPr lang="en-US" b="1" dirty="0"/>
              <a:t> </a:t>
            </a:r>
            <a:r>
              <a:rPr lang="en-US" b="1" dirty="0" err="1"/>
              <a:t>konstravimui</a:t>
            </a:r>
            <a:endParaRPr lang="lt-LT" dirty="0"/>
          </a:p>
        </p:txBody>
      </p:sp>
      <p:sp>
        <p:nvSpPr>
          <p:cNvPr id="3" name="Antrinis pavadinima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lt-LT" dirty="0"/>
          </a:p>
        </p:txBody>
      </p:sp>
    </p:spTree>
    <p:extLst>
      <p:ext uri="{BB962C8B-B14F-4D97-AF65-F5344CB8AC3E}">
        <p14:creationId xmlns:p14="http://schemas.microsoft.com/office/powerpoint/2010/main" val="34509150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vadinima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lt-LT" b="1" dirty="0" smtClean="0"/>
              <a:t>Tapatybė</a:t>
            </a:r>
            <a:endParaRPr lang="lt-LT" b="1" dirty="0"/>
          </a:p>
        </p:txBody>
      </p:sp>
      <p:sp>
        <p:nvSpPr>
          <p:cNvPr id="3" name="Turinio vietos rezervavimo ženklas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sz="4400" b="1" dirty="0" err="1"/>
              <a:t>Tapatybė</a:t>
            </a:r>
            <a:r>
              <a:rPr lang="en-US" sz="4400" dirty="0"/>
              <a:t> – </a:t>
            </a:r>
            <a:r>
              <a:rPr lang="lt-LT" sz="4400" dirty="0"/>
              <a:t>tai žmogaus arba daikto savybių visuma, pagal kurią jis yra atpažįstamas, atskiriamas nuo kitų; tai subjektyvus savęs, kaip individo, derinančio įvairius socialinius vaidmenis, supratimas</a:t>
            </a:r>
            <a:r>
              <a:rPr lang="lt-LT" sz="4400" dirty="0" smtClean="0"/>
              <a:t>.</a:t>
            </a:r>
          </a:p>
          <a:p>
            <a:r>
              <a:rPr lang="en-US" sz="4400" dirty="0" err="1"/>
              <a:t>Tapatybės</a:t>
            </a:r>
            <a:r>
              <a:rPr lang="en-US" sz="4400" dirty="0"/>
              <a:t> </a:t>
            </a:r>
            <a:r>
              <a:rPr lang="en-US" sz="4400" dirty="0" err="1"/>
              <a:t>formavimasis</a:t>
            </a:r>
            <a:r>
              <a:rPr lang="en-US" sz="4400" dirty="0"/>
              <a:t> </a:t>
            </a:r>
            <a:r>
              <a:rPr lang="en-US" sz="4400" dirty="0" err="1"/>
              <a:t>yra</a:t>
            </a:r>
            <a:r>
              <a:rPr lang="en-US" sz="4400" dirty="0"/>
              <a:t> </a:t>
            </a:r>
            <a:r>
              <a:rPr lang="en-US" sz="4400" dirty="0" err="1"/>
              <a:t>gana</a:t>
            </a:r>
            <a:r>
              <a:rPr lang="en-US" sz="4400" dirty="0"/>
              <a:t> </a:t>
            </a:r>
            <a:r>
              <a:rPr lang="en-US" sz="4400" dirty="0" err="1"/>
              <a:t>dinamiškas</a:t>
            </a:r>
            <a:r>
              <a:rPr lang="en-US" sz="4400" dirty="0"/>
              <a:t>, </a:t>
            </a:r>
            <a:r>
              <a:rPr lang="en-US" sz="4400" dirty="0" err="1"/>
              <a:t>besitęsiantis</a:t>
            </a:r>
            <a:r>
              <a:rPr lang="en-US" sz="4400" dirty="0"/>
              <a:t>, </a:t>
            </a:r>
            <a:r>
              <a:rPr lang="en-US" sz="4400" dirty="0" err="1"/>
              <a:t>besikeičiantis</a:t>
            </a:r>
            <a:r>
              <a:rPr lang="en-US" sz="4400" dirty="0"/>
              <a:t> </a:t>
            </a:r>
            <a:r>
              <a:rPr lang="en-US" sz="4400" dirty="0" err="1" smtClean="0"/>
              <a:t>procesas</a:t>
            </a:r>
            <a:r>
              <a:rPr lang="en-US" sz="4400" dirty="0"/>
              <a:t>, </a:t>
            </a:r>
            <a:r>
              <a:rPr lang="en-US" sz="4400" dirty="0" err="1"/>
              <a:t>kuriam</a:t>
            </a:r>
            <a:r>
              <a:rPr lang="en-US" sz="4400" dirty="0"/>
              <a:t> </a:t>
            </a:r>
            <a:r>
              <a:rPr lang="en-US" sz="4400" dirty="0" err="1"/>
              <a:t>įtaką</a:t>
            </a:r>
            <a:r>
              <a:rPr lang="en-US" sz="4400" dirty="0"/>
              <a:t> </a:t>
            </a:r>
            <a:r>
              <a:rPr lang="en-US" sz="4400" dirty="0" err="1"/>
              <a:t>daro</a:t>
            </a:r>
            <a:r>
              <a:rPr lang="en-US" sz="4400" dirty="0"/>
              <a:t> </a:t>
            </a:r>
            <a:r>
              <a:rPr lang="en-US" sz="4400" dirty="0" err="1"/>
              <a:t>įvairios</a:t>
            </a:r>
            <a:r>
              <a:rPr lang="en-US" sz="4400" dirty="0"/>
              <a:t> </a:t>
            </a:r>
            <a:r>
              <a:rPr lang="en-US" sz="4400" dirty="0" err="1"/>
              <a:t>aplinkybės</a:t>
            </a:r>
            <a:r>
              <a:rPr lang="en-US" sz="4400" dirty="0"/>
              <a:t>.</a:t>
            </a:r>
            <a:endParaRPr lang="lt-LT" sz="4400" dirty="0"/>
          </a:p>
        </p:txBody>
      </p:sp>
    </p:spTree>
    <p:extLst>
      <p:ext uri="{BB962C8B-B14F-4D97-AF65-F5344CB8AC3E}">
        <p14:creationId xmlns:p14="http://schemas.microsoft.com/office/powerpoint/2010/main" val="20211472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vadinima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lt-LT" b="1" dirty="0" smtClean="0"/>
              <a:t>Tapatybės konstravimas</a:t>
            </a:r>
            <a:endParaRPr lang="lt-LT" b="1" dirty="0"/>
          </a:p>
        </p:txBody>
      </p:sp>
      <p:sp>
        <p:nvSpPr>
          <p:cNvPr id="3" name="Turinio vietos rezervavimo ženklas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lt-LT" dirty="0" smtClean="0"/>
              <a:t>Mus </a:t>
            </a:r>
            <a:r>
              <a:rPr lang="lt-LT" dirty="0" smtClean="0"/>
              <a:t>veikia</a:t>
            </a:r>
            <a:r>
              <a:rPr lang="en-US" dirty="0" smtClean="0"/>
              <a:t>:</a:t>
            </a:r>
            <a:r>
              <a:rPr lang="lt-LT" dirty="0" smtClean="0"/>
              <a:t> </a:t>
            </a:r>
            <a:endParaRPr lang="lt-LT" dirty="0" smtClean="0"/>
          </a:p>
          <a:p>
            <a:r>
              <a:rPr lang="lt-LT" dirty="0" smtClean="0"/>
              <a:t>bendravimas</a:t>
            </a:r>
            <a:r>
              <a:rPr lang="en-US" dirty="0" smtClean="0"/>
              <a:t> </a:t>
            </a:r>
            <a:r>
              <a:rPr lang="en-US" dirty="0" err="1"/>
              <a:t>su</a:t>
            </a:r>
            <a:r>
              <a:rPr lang="en-US" dirty="0"/>
              <a:t> </a:t>
            </a:r>
            <a:r>
              <a:rPr lang="en-US" dirty="0" err="1"/>
              <a:t>kitais</a:t>
            </a:r>
            <a:r>
              <a:rPr lang="en-US" dirty="0"/>
              <a:t> </a:t>
            </a:r>
            <a:r>
              <a:rPr lang="en-US" dirty="0" err="1"/>
              <a:t>asmenimis</a:t>
            </a:r>
            <a:r>
              <a:rPr lang="lt-LT" dirty="0"/>
              <a:t> (santykiai su tėvais, pedagogais, draugais)</a:t>
            </a:r>
            <a:r>
              <a:rPr lang="lt-LT" dirty="0" smtClean="0"/>
              <a:t>,</a:t>
            </a:r>
          </a:p>
          <a:p>
            <a:r>
              <a:rPr lang="lt-LT" dirty="0" smtClean="0"/>
              <a:t>netiesioginiai </a:t>
            </a:r>
            <a:r>
              <a:rPr lang="lt-LT" dirty="0" smtClean="0"/>
              <a:t>santykiai</a:t>
            </a:r>
            <a:r>
              <a:rPr lang="en-US" dirty="0" smtClean="0"/>
              <a:t> </a:t>
            </a:r>
            <a:r>
              <a:rPr lang="en-US" dirty="0" err="1" smtClean="0"/>
              <a:t>su</a:t>
            </a:r>
            <a:r>
              <a:rPr lang="en-US" dirty="0" smtClean="0"/>
              <a:t> </a:t>
            </a:r>
            <a:r>
              <a:rPr lang="en-US" dirty="0" err="1" smtClean="0"/>
              <a:t>asmenimis</a:t>
            </a:r>
            <a:r>
              <a:rPr lang="lt-LT" dirty="0" smtClean="0"/>
              <a:t>, </a:t>
            </a:r>
            <a:r>
              <a:rPr lang="lt-LT" dirty="0" smtClean="0"/>
              <a:t>kuriuos pažįstame per </a:t>
            </a:r>
            <a:r>
              <a:rPr lang="lt-LT" dirty="0" err="1" smtClean="0"/>
              <a:t>medijas</a:t>
            </a:r>
            <a:r>
              <a:rPr lang="en-US" dirty="0" smtClean="0"/>
              <a:t>,</a:t>
            </a:r>
            <a:r>
              <a:rPr lang="lt-LT" dirty="0" smtClean="0"/>
              <a:t> </a:t>
            </a:r>
            <a:endParaRPr lang="lt-LT" dirty="0" smtClean="0"/>
          </a:p>
          <a:p>
            <a:r>
              <a:rPr lang="lt-LT" dirty="0" smtClean="0"/>
              <a:t>savęs suvokimas formuojamas pagal </a:t>
            </a:r>
            <a:r>
              <a:rPr lang="lt-LT" dirty="0" smtClean="0"/>
              <a:t>sen</a:t>
            </a:r>
            <a:r>
              <a:rPr lang="lt-LT" dirty="0" smtClean="0"/>
              <a:t>ą</a:t>
            </a:r>
            <a:r>
              <a:rPr lang="lt-LT" dirty="0" smtClean="0"/>
              <a:t>sias </a:t>
            </a:r>
            <a:r>
              <a:rPr lang="lt-LT" dirty="0" smtClean="0"/>
              <a:t>vertybes (pvz., orumas, laisvė), taip pat </a:t>
            </a:r>
            <a:r>
              <a:rPr lang="lt-LT" dirty="0" smtClean="0"/>
              <a:t>naująsias (pvz., pagarba </a:t>
            </a:r>
            <a:r>
              <a:rPr lang="lt-LT" dirty="0"/>
              <a:t>žmogaus teisėms, </a:t>
            </a:r>
            <a:r>
              <a:rPr lang="lt-LT" dirty="0" err="1"/>
              <a:t>antirasizmas</a:t>
            </a:r>
            <a:r>
              <a:rPr lang="lt-LT" dirty="0" smtClean="0"/>
              <a:t>).</a:t>
            </a:r>
            <a:endParaRPr lang="lt-LT" dirty="0"/>
          </a:p>
        </p:txBody>
      </p:sp>
    </p:spTree>
    <p:extLst>
      <p:ext uri="{BB962C8B-B14F-4D97-AF65-F5344CB8AC3E}">
        <p14:creationId xmlns:p14="http://schemas.microsoft.com/office/powerpoint/2010/main" val="18088127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vadinima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err="1" smtClean="0"/>
              <a:t>Medijos</a:t>
            </a:r>
            <a:r>
              <a:rPr lang="en-US" b="1" dirty="0" smtClean="0"/>
              <a:t> </a:t>
            </a:r>
            <a:r>
              <a:rPr lang="en-US" b="1" dirty="0" err="1" smtClean="0"/>
              <a:t>suteikia</a:t>
            </a:r>
            <a:r>
              <a:rPr lang="en-US" b="1" dirty="0" smtClean="0"/>
              <a:t> „</a:t>
            </a:r>
            <a:r>
              <a:rPr lang="en-US" b="1" dirty="0" err="1" smtClean="0"/>
              <a:t>statybinę</a:t>
            </a:r>
            <a:r>
              <a:rPr lang="en-US" b="1" dirty="0" smtClean="0"/>
              <a:t> </a:t>
            </a:r>
            <a:r>
              <a:rPr lang="en-US" b="1" dirty="0" err="1" smtClean="0"/>
              <a:t>medžiagą</a:t>
            </a:r>
            <a:r>
              <a:rPr lang="en-US" b="1" dirty="0" smtClean="0"/>
              <a:t>“ </a:t>
            </a:r>
            <a:r>
              <a:rPr lang="en-US" b="1" dirty="0" err="1" smtClean="0"/>
              <a:t>tapatybės</a:t>
            </a:r>
            <a:r>
              <a:rPr lang="en-US" b="1" dirty="0" smtClean="0"/>
              <a:t> </a:t>
            </a:r>
            <a:r>
              <a:rPr lang="en-US" b="1" dirty="0" err="1" smtClean="0"/>
              <a:t>kūrimui</a:t>
            </a:r>
            <a:endParaRPr lang="lt-LT" b="1" dirty="0"/>
          </a:p>
        </p:txBody>
      </p:sp>
      <p:sp>
        <p:nvSpPr>
          <p:cNvPr id="3" name="Turinio vietos rezervavimo ženklas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err="1"/>
              <a:t>Medijų</a:t>
            </a:r>
            <a:r>
              <a:rPr lang="en-US" dirty="0"/>
              <a:t> </a:t>
            </a:r>
            <a:r>
              <a:rPr lang="en-US" dirty="0" err="1"/>
              <a:t>pateikti</a:t>
            </a:r>
            <a:r>
              <a:rPr lang="en-US" dirty="0"/>
              <a:t> </a:t>
            </a:r>
            <a:r>
              <a:rPr lang="en-US" dirty="0" err="1"/>
              <a:t>pavyzdžiai</a:t>
            </a:r>
            <a:r>
              <a:rPr lang="en-US" dirty="0"/>
              <a:t> </a:t>
            </a:r>
            <a:r>
              <a:rPr lang="en-US" dirty="0" err="1"/>
              <a:t>gali</a:t>
            </a:r>
            <a:r>
              <a:rPr lang="en-US" dirty="0"/>
              <a:t> </a:t>
            </a:r>
            <a:r>
              <a:rPr lang="en-US" dirty="0" err="1"/>
              <a:t>paskatinti</a:t>
            </a:r>
            <a:r>
              <a:rPr lang="en-US" dirty="0"/>
              <a:t> </a:t>
            </a:r>
            <a:r>
              <a:rPr lang="en-US" dirty="0" err="1"/>
              <a:t>pagalvoti</a:t>
            </a:r>
            <a:r>
              <a:rPr lang="en-US" dirty="0"/>
              <a:t>: </a:t>
            </a:r>
            <a:r>
              <a:rPr lang="en-US" dirty="0" smtClean="0"/>
              <a:t>„</a:t>
            </a:r>
            <a:r>
              <a:rPr lang="lt-LT" dirty="0" smtClean="0"/>
              <a:t>Š</a:t>
            </a:r>
            <a:r>
              <a:rPr lang="en-US" dirty="0" smtClean="0"/>
              <a:t>tai </a:t>
            </a:r>
            <a:r>
              <a:rPr lang="en-US" dirty="0" err="1"/>
              <a:t>toks</a:t>
            </a:r>
            <a:r>
              <a:rPr lang="en-US" dirty="0"/>
              <a:t> </a:t>
            </a:r>
            <a:r>
              <a:rPr lang="en-US" dirty="0" err="1"/>
              <a:t>aš</a:t>
            </a:r>
            <a:r>
              <a:rPr lang="en-US" dirty="0"/>
              <a:t> </a:t>
            </a:r>
            <a:r>
              <a:rPr lang="en-US" dirty="0" err="1"/>
              <a:t>norėčiau</a:t>
            </a:r>
            <a:r>
              <a:rPr lang="en-US" dirty="0"/>
              <a:t> </a:t>
            </a:r>
            <a:r>
              <a:rPr lang="en-US" dirty="0" err="1"/>
              <a:t>būti</a:t>
            </a:r>
            <a:r>
              <a:rPr lang="en-US" dirty="0"/>
              <a:t>“ </a:t>
            </a:r>
            <a:r>
              <a:rPr lang="en-US" dirty="0" err="1"/>
              <a:t>ar</a:t>
            </a:r>
            <a:r>
              <a:rPr lang="en-US" dirty="0"/>
              <a:t> </a:t>
            </a:r>
            <a:r>
              <a:rPr lang="en-US" dirty="0" smtClean="0"/>
              <a:t>„</a:t>
            </a:r>
            <a:r>
              <a:rPr lang="lt-LT" dirty="0" smtClean="0"/>
              <a:t>S</a:t>
            </a:r>
            <a:r>
              <a:rPr lang="en-US" dirty="0" smtClean="0"/>
              <a:t>u </a:t>
            </a:r>
            <a:r>
              <a:rPr lang="en-US" dirty="0" err="1"/>
              <a:t>tokiais</a:t>
            </a:r>
            <a:r>
              <a:rPr lang="en-US" dirty="0"/>
              <a:t> </a:t>
            </a:r>
            <a:r>
              <a:rPr lang="en-US" dirty="0" err="1"/>
              <a:t>žmonėmis</a:t>
            </a:r>
            <a:r>
              <a:rPr lang="en-US" dirty="0"/>
              <a:t> </a:t>
            </a:r>
            <a:r>
              <a:rPr lang="en-US" dirty="0" err="1"/>
              <a:t>nenorėčiau</a:t>
            </a:r>
            <a:r>
              <a:rPr lang="en-US" dirty="0"/>
              <a:t> </a:t>
            </a:r>
            <a:r>
              <a:rPr lang="en-US" dirty="0" err="1"/>
              <a:t>bendrauti</a:t>
            </a:r>
            <a:r>
              <a:rPr lang="en-US" dirty="0" smtClean="0"/>
              <a:t>“</a:t>
            </a:r>
            <a:r>
              <a:rPr lang="lt-LT" dirty="0" smtClean="0"/>
              <a:t>.</a:t>
            </a:r>
            <a:r>
              <a:rPr lang="en-US" dirty="0" smtClean="0"/>
              <a:t> </a:t>
            </a:r>
            <a:endParaRPr lang="lt-LT" dirty="0" smtClean="0"/>
          </a:p>
          <a:p>
            <a:r>
              <a:rPr lang="lt-LT" dirty="0"/>
              <a:t>Medijos pristato daugybę įvairiausių tipų veikėjų, kurie skirtingose situacijose elgiasi savaip</a:t>
            </a:r>
            <a:r>
              <a:rPr lang="en-US" dirty="0"/>
              <a:t>, </a:t>
            </a:r>
            <a:r>
              <a:rPr lang="lt-LT" dirty="0" smtClean="0"/>
              <a:t>šitaip</a:t>
            </a:r>
            <a:r>
              <a:rPr lang="en-US" dirty="0" smtClean="0"/>
              <a:t> </a:t>
            </a:r>
            <a:r>
              <a:rPr lang="en-US" dirty="0"/>
              <a:t>j</a:t>
            </a:r>
            <a:r>
              <a:rPr lang="lt-LT" dirty="0" err="1"/>
              <a:t>os</a:t>
            </a:r>
            <a:r>
              <a:rPr lang="lt-LT" dirty="0"/>
              <a:t> siūlo aplinką, kurioje įmanoma rasti įvairių vaidmenų, eksperimentuoti siekiant susikurti norimą tapatybę. </a:t>
            </a:r>
            <a:endParaRPr lang="lt-LT" dirty="0" smtClean="0"/>
          </a:p>
          <a:p>
            <a:r>
              <a:rPr lang="lt-LT" dirty="0" smtClean="0"/>
              <a:t>Medijų vaizduojamos situacijos sukuria lūkesčius, ko mes norėtume iš panašių situacijų realiame gyvenime.</a:t>
            </a:r>
            <a:endParaRPr lang="lt-LT" dirty="0"/>
          </a:p>
        </p:txBody>
      </p:sp>
    </p:spTree>
    <p:extLst>
      <p:ext uri="{BB962C8B-B14F-4D97-AF65-F5344CB8AC3E}">
        <p14:creationId xmlns:p14="http://schemas.microsoft.com/office/powerpoint/2010/main" val="37012553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vadinima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/>
              <a:t>„</a:t>
            </a:r>
            <a:r>
              <a:rPr lang="en-US" b="1" dirty="0" err="1"/>
              <a:t>Žvaigždžių</a:t>
            </a:r>
            <a:r>
              <a:rPr lang="en-US" b="1" dirty="0"/>
              <a:t>“ </a:t>
            </a:r>
            <a:r>
              <a:rPr lang="en-US" b="1" dirty="0" err="1"/>
              <a:t>pavyzdys</a:t>
            </a:r>
            <a:endParaRPr lang="lt-LT" dirty="0"/>
          </a:p>
        </p:txBody>
      </p:sp>
      <p:sp>
        <p:nvSpPr>
          <p:cNvPr id="3" name="Turinio vietos rezervavimo ženklas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lt-LT" sz="3600" dirty="0" smtClean="0"/>
              <a:t>Susižavėję vienu ar kitu įdomiu asmeniu ar personažu, neretai perimame ir jo manieras, kalbėseną, aprangos stilių.</a:t>
            </a:r>
          </a:p>
          <a:p>
            <a:r>
              <a:rPr lang="lt-LT" sz="3600" dirty="0" smtClean="0"/>
              <a:t>Galime perimti tiek visuomenei priimtinų, tiek neigiamų veikėjų bruožus.</a:t>
            </a:r>
          </a:p>
          <a:p>
            <a:r>
              <a:rPr lang="lt-LT" sz="3600" dirty="0" smtClean="0"/>
              <a:t>T</a:t>
            </a:r>
            <a:r>
              <a:rPr lang="en-US" sz="3600" dirty="0" err="1" smtClean="0"/>
              <a:t>apatinimasis</a:t>
            </a:r>
            <a:r>
              <a:rPr lang="en-US" sz="3600" dirty="0" smtClean="0"/>
              <a:t> </a:t>
            </a:r>
            <a:r>
              <a:rPr lang="en-US" sz="3600" dirty="0" err="1"/>
              <a:t>su</a:t>
            </a:r>
            <a:r>
              <a:rPr lang="en-US" sz="3600" dirty="0"/>
              <a:t>  </a:t>
            </a:r>
            <a:r>
              <a:rPr lang="en-US" sz="3600" dirty="0" err="1"/>
              <a:t>medijų</a:t>
            </a:r>
            <a:r>
              <a:rPr lang="en-US" sz="3600" dirty="0"/>
              <a:t> „</a:t>
            </a:r>
            <a:r>
              <a:rPr lang="en-US" sz="3600" dirty="0" err="1"/>
              <a:t>herojais</a:t>
            </a:r>
            <a:r>
              <a:rPr lang="en-US" sz="3600" dirty="0"/>
              <a:t>“ </a:t>
            </a:r>
            <a:r>
              <a:rPr lang="en-US" sz="3600" dirty="0" err="1"/>
              <a:t>yra</a:t>
            </a:r>
            <a:r>
              <a:rPr lang="en-US" sz="3600" dirty="0"/>
              <a:t> </a:t>
            </a:r>
            <a:r>
              <a:rPr lang="en-US" sz="3600" dirty="0" err="1"/>
              <a:t>svarbi</a:t>
            </a:r>
            <a:r>
              <a:rPr lang="en-US" sz="3600" dirty="0"/>
              <a:t> </a:t>
            </a:r>
            <a:r>
              <a:rPr lang="en-US" sz="3600" dirty="0" err="1"/>
              <a:t>asmenybės</a:t>
            </a:r>
            <a:r>
              <a:rPr lang="en-US" sz="3600" dirty="0"/>
              <a:t> </a:t>
            </a:r>
            <a:r>
              <a:rPr lang="en-US" sz="3600" dirty="0" err="1" smtClean="0"/>
              <a:t>raidos</a:t>
            </a:r>
            <a:r>
              <a:rPr lang="lt-LT" sz="3600" dirty="0" smtClean="0"/>
              <a:t> dalis.</a:t>
            </a:r>
          </a:p>
          <a:p>
            <a:endParaRPr lang="lt-LT" sz="3600" dirty="0" smtClean="0"/>
          </a:p>
        </p:txBody>
      </p:sp>
    </p:spTree>
    <p:extLst>
      <p:ext uri="{BB962C8B-B14F-4D97-AF65-F5344CB8AC3E}">
        <p14:creationId xmlns:p14="http://schemas.microsoft.com/office/powerpoint/2010/main" val="242176475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vadinima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/>
              <a:t>Medijos </a:t>
            </a:r>
            <a:r>
              <a:rPr lang="lt-LT" b="1" dirty="0" smtClean="0"/>
              <a:t>sukelia </a:t>
            </a:r>
            <a:r>
              <a:rPr lang="en-US" b="1" dirty="0" err="1" smtClean="0"/>
              <a:t>emocinių</a:t>
            </a:r>
            <a:r>
              <a:rPr lang="en-US" b="1" dirty="0" smtClean="0"/>
              <a:t> </a:t>
            </a:r>
            <a:r>
              <a:rPr lang="en-US" b="1" dirty="0" err="1"/>
              <a:t>patirčių</a:t>
            </a:r>
            <a:endParaRPr lang="lt-LT" dirty="0"/>
          </a:p>
        </p:txBody>
      </p:sp>
      <p:sp>
        <p:nvSpPr>
          <p:cNvPr id="3" name="Turinio vietos rezervavimo ženklas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lt-LT" dirty="0"/>
              <a:t>Psichologinis ryšys su personažais, </a:t>
            </a:r>
            <a:r>
              <a:rPr lang="lt-LT" dirty="0" err="1"/>
              <a:t>empatija</a:t>
            </a:r>
            <a:r>
              <a:rPr lang="lt-LT" dirty="0"/>
              <a:t> </a:t>
            </a:r>
            <a:r>
              <a:rPr lang="lt-LT" dirty="0" err="1"/>
              <a:t>lab</a:t>
            </a:r>
            <a:r>
              <a:rPr lang="en-US" dirty="0" err="1"/>
              <a:t>iau</a:t>
            </a:r>
            <a:r>
              <a:rPr lang="lt-LT" dirty="0"/>
              <a:t> įtraukia į vaizduojamą įvykį</a:t>
            </a:r>
            <a:r>
              <a:rPr lang="en-US" dirty="0" smtClean="0"/>
              <a:t>. </a:t>
            </a:r>
            <a:r>
              <a:rPr lang="lt-LT" dirty="0"/>
              <a:t>Kai susitapatinama </a:t>
            </a:r>
            <a:r>
              <a:rPr lang="lt-LT" dirty="0" err="1"/>
              <a:t>emociškai</a:t>
            </a:r>
            <a:r>
              <a:rPr lang="lt-LT" dirty="0"/>
              <a:t>, labiau įsitraukiama</a:t>
            </a:r>
            <a:r>
              <a:rPr lang="en-US" dirty="0"/>
              <a:t>, </a:t>
            </a:r>
            <a:r>
              <a:rPr lang="lt-LT" dirty="0" smtClean="0"/>
              <a:t>kartu ir</a:t>
            </a:r>
            <a:r>
              <a:rPr lang="en-US" dirty="0" smtClean="0"/>
              <a:t> </a:t>
            </a:r>
            <a:r>
              <a:rPr lang="en-US" dirty="0"/>
              <a:t>– </a:t>
            </a:r>
            <a:r>
              <a:rPr lang="en-US" dirty="0" err="1"/>
              <a:t>personažai</a:t>
            </a:r>
            <a:r>
              <a:rPr lang="en-US" dirty="0"/>
              <a:t> </a:t>
            </a:r>
            <a:r>
              <a:rPr lang="en-US" dirty="0" err="1"/>
              <a:t>gali</a:t>
            </a:r>
            <a:r>
              <a:rPr lang="en-US" dirty="0"/>
              <a:t> </a:t>
            </a:r>
            <a:r>
              <a:rPr lang="en-US" dirty="0" err="1"/>
              <a:t>turėti</a:t>
            </a:r>
            <a:r>
              <a:rPr lang="en-US" dirty="0"/>
              <a:t> </a:t>
            </a:r>
            <a:r>
              <a:rPr lang="en-US" dirty="0" err="1"/>
              <a:t>didesnės</a:t>
            </a:r>
            <a:r>
              <a:rPr lang="en-US" dirty="0"/>
              <a:t> </a:t>
            </a:r>
            <a:r>
              <a:rPr lang="en-US" dirty="0" err="1"/>
              <a:t>įtakos</a:t>
            </a:r>
            <a:r>
              <a:rPr lang="lt-LT" dirty="0"/>
              <a:t>. </a:t>
            </a:r>
            <a:endParaRPr lang="lt-LT" dirty="0" smtClean="0"/>
          </a:p>
          <a:p>
            <a:r>
              <a:rPr lang="en-US" dirty="0" smtClean="0"/>
              <a:t>Mums </a:t>
            </a:r>
            <a:r>
              <a:rPr lang="en-US" dirty="0" err="1" smtClean="0"/>
              <a:t>labiau</a:t>
            </a:r>
            <a:r>
              <a:rPr lang="en-US" dirty="0" smtClean="0"/>
              <a:t> </a:t>
            </a:r>
            <a:r>
              <a:rPr lang="en-US" dirty="0" err="1" smtClean="0"/>
              <a:t>patinka</a:t>
            </a:r>
            <a:r>
              <a:rPr lang="en-US" dirty="0" smtClean="0"/>
              <a:t> </a:t>
            </a:r>
            <a:r>
              <a:rPr lang="en-US" dirty="0" err="1" smtClean="0"/>
              <a:t>personažai</a:t>
            </a:r>
            <a:r>
              <a:rPr lang="en-US" dirty="0" smtClean="0"/>
              <a:t>, </a:t>
            </a:r>
            <a:r>
              <a:rPr lang="en-US" dirty="0" err="1" smtClean="0"/>
              <a:t>kurie</a:t>
            </a:r>
            <a:r>
              <a:rPr lang="en-US" dirty="0" smtClean="0"/>
              <a:t> </a:t>
            </a:r>
            <a:r>
              <a:rPr lang="en-US" dirty="0" err="1" smtClean="0"/>
              <a:t>panašūs</a:t>
            </a:r>
            <a:r>
              <a:rPr lang="en-US" dirty="0" smtClean="0"/>
              <a:t> į </a:t>
            </a:r>
            <a:r>
              <a:rPr lang="en-US" dirty="0" err="1" smtClean="0"/>
              <a:t>mus</a:t>
            </a:r>
            <a:r>
              <a:rPr lang="en-US" dirty="0" smtClean="0"/>
              <a:t> </a:t>
            </a:r>
            <a:r>
              <a:rPr lang="en-US" dirty="0" err="1" smtClean="0"/>
              <a:t>amžiumi</a:t>
            </a:r>
            <a:r>
              <a:rPr lang="en-US" dirty="0" smtClean="0"/>
              <a:t>, </a:t>
            </a:r>
            <a:r>
              <a:rPr lang="en-US" dirty="0" err="1" smtClean="0"/>
              <a:t>lytimi</a:t>
            </a:r>
            <a:r>
              <a:rPr lang="en-US" dirty="0" smtClean="0"/>
              <a:t>, </a:t>
            </a:r>
            <a:r>
              <a:rPr lang="en-US" dirty="0" err="1" smtClean="0"/>
              <a:t>etnine</a:t>
            </a:r>
            <a:r>
              <a:rPr lang="en-US" dirty="0" smtClean="0"/>
              <a:t> </a:t>
            </a:r>
            <a:r>
              <a:rPr lang="en-US" dirty="0" err="1" smtClean="0"/>
              <a:t>kilme</a:t>
            </a:r>
            <a:r>
              <a:rPr lang="en-US" dirty="0" smtClean="0"/>
              <a:t> </a:t>
            </a:r>
            <a:r>
              <a:rPr lang="en-US" dirty="0" err="1" smtClean="0"/>
              <a:t>ar</a:t>
            </a:r>
            <a:r>
              <a:rPr lang="en-US" dirty="0" smtClean="0"/>
              <a:t> </a:t>
            </a:r>
            <a:r>
              <a:rPr lang="en-US" dirty="0" err="1" smtClean="0"/>
              <a:t>interesais</a:t>
            </a:r>
            <a:r>
              <a:rPr lang="lt-LT" dirty="0" smtClean="0"/>
              <a:t>, d</a:t>
            </a:r>
            <a:r>
              <a:rPr lang="pt-BR" dirty="0" smtClean="0"/>
              <a:t>ėl to kuriamos laidos ir filmai, skirti tam tikrai tikslinei auditorijai – amžiaus ar socialinei grupei. </a:t>
            </a:r>
            <a:endParaRPr lang="lt-LT" dirty="0" smtClean="0"/>
          </a:p>
          <a:p>
            <a:r>
              <a:rPr lang="en-US" dirty="0" err="1" smtClean="0"/>
              <a:t>Įtampa</a:t>
            </a:r>
            <a:r>
              <a:rPr lang="en-US" dirty="0"/>
              <a:t>, </a:t>
            </a:r>
            <a:r>
              <a:rPr lang="en-US" dirty="0" err="1"/>
              <a:t>nerimas</a:t>
            </a:r>
            <a:r>
              <a:rPr lang="en-US" dirty="0"/>
              <a:t>, </a:t>
            </a:r>
            <a:r>
              <a:rPr lang="en-US" dirty="0" err="1"/>
              <a:t>laukimas</a:t>
            </a:r>
            <a:r>
              <a:rPr lang="en-US" dirty="0"/>
              <a:t>, </a:t>
            </a:r>
            <a:r>
              <a:rPr lang="en-US" dirty="0" err="1"/>
              <a:t>konfliktinė</a:t>
            </a:r>
            <a:r>
              <a:rPr lang="en-US" dirty="0"/>
              <a:t> </a:t>
            </a:r>
            <a:r>
              <a:rPr lang="en-US" dirty="0" err="1"/>
              <a:t>situacija</a:t>
            </a:r>
            <a:r>
              <a:rPr lang="en-US" dirty="0"/>
              <a:t> ir </a:t>
            </a:r>
            <a:r>
              <a:rPr lang="en-US" dirty="0" err="1"/>
              <a:t>jos</a:t>
            </a:r>
            <a:r>
              <a:rPr lang="en-US" dirty="0"/>
              <a:t> </a:t>
            </a:r>
            <a:r>
              <a:rPr lang="en-US" dirty="0" err="1" smtClean="0"/>
              <a:t>sprendimo</a:t>
            </a:r>
            <a:r>
              <a:rPr lang="en-US" dirty="0" smtClean="0"/>
              <a:t> </a:t>
            </a:r>
            <a:r>
              <a:rPr lang="en-US" dirty="0" err="1"/>
              <a:t>būdai</a:t>
            </a:r>
            <a:r>
              <a:rPr lang="en-US" dirty="0"/>
              <a:t> </a:t>
            </a:r>
            <a:r>
              <a:rPr lang="en-US" dirty="0" err="1"/>
              <a:t>įtraukia</a:t>
            </a:r>
            <a:r>
              <a:rPr lang="en-US" dirty="0"/>
              <a:t> </a:t>
            </a:r>
            <a:r>
              <a:rPr lang="en-US" dirty="0" err="1"/>
              <a:t>mus</a:t>
            </a:r>
            <a:r>
              <a:rPr lang="en-US" dirty="0"/>
              <a:t> </a:t>
            </a:r>
            <a:r>
              <a:rPr lang="en-US" dirty="0" err="1"/>
              <a:t>emociškai</a:t>
            </a:r>
            <a:r>
              <a:rPr lang="en-US" dirty="0" smtClean="0"/>
              <a:t>.</a:t>
            </a:r>
            <a:endParaRPr lang="lt-LT" dirty="0" smtClean="0"/>
          </a:p>
          <a:p>
            <a:r>
              <a:rPr lang="lt-LT" dirty="0" smtClean="0"/>
              <a:t>S</a:t>
            </a:r>
            <a:r>
              <a:rPr lang="en-US" dirty="0" err="1" smtClean="0"/>
              <a:t>tebė</a:t>
            </a:r>
            <a:r>
              <a:rPr lang="lt-LT" dirty="0" err="1" smtClean="0"/>
              <a:t>dami</a:t>
            </a:r>
            <a:r>
              <a:rPr lang="en-US" dirty="0" smtClean="0"/>
              <a:t>, </a:t>
            </a:r>
            <a:r>
              <a:rPr lang="en-US" dirty="0" err="1"/>
              <a:t>kaip</a:t>
            </a:r>
            <a:r>
              <a:rPr lang="en-US" dirty="0"/>
              <a:t> </a:t>
            </a:r>
            <a:r>
              <a:rPr lang="en-US" dirty="0" err="1"/>
              <a:t>filmo</a:t>
            </a:r>
            <a:r>
              <a:rPr lang="en-US" dirty="0"/>
              <a:t> </a:t>
            </a:r>
            <a:r>
              <a:rPr lang="en-US" dirty="0" err="1"/>
              <a:t>ar</a:t>
            </a:r>
            <a:r>
              <a:rPr lang="en-US" dirty="0"/>
              <a:t> </a:t>
            </a:r>
            <a:r>
              <a:rPr lang="en-US" dirty="0" err="1"/>
              <a:t>laidos</a:t>
            </a:r>
            <a:r>
              <a:rPr lang="en-US" dirty="0"/>
              <a:t> </a:t>
            </a:r>
            <a:r>
              <a:rPr lang="en-US" dirty="0" err="1"/>
              <a:t>personažai</a:t>
            </a:r>
            <a:r>
              <a:rPr lang="en-US" dirty="0"/>
              <a:t> </a:t>
            </a:r>
            <a:r>
              <a:rPr lang="en-US" dirty="0" err="1"/>
              <a:t>stengiasi</a:t>
            </a:r>
            <a:r>
              <a:rPr lang="en-US" dirty="0"/>
              <a:t> </a:t>
            </a:r>
            <a:r>
              <a:rPr lang="en-US" dirty="0" err="1"/>
              <a:t>atrasti</a:t>
            </a:r>
            <a:r>
              <a:rPr lang="en-US" dirty="0"/>
              <a:t> </a:t>
            </a:r>
            <a:r>
              <a:rPr lang="en-US" dirty="0" err="1"/>
              <a:t>vienas</a:t>
            </a:r>
            <a:r>
              <a:rPr lang="en-US" dirty="0"/>
              <a:t> </a:t>
            </a:r>
            <a:r>
              <a:rPr lang="en-US" dirty="0" err="1"/>
              <a:t>kitą</a:t>
            </a:r>
            <a:r>
              <a:rPr lang="en-US" dirty="0"/>
              <a:t>, </a:t>
            </a:r>
            <a:r>
              <a:rPr lang="en-US" dirty="0" err="1"/>
              <a:t>susidraugauja</a:t>
            </a:r>
            <a:r>
              <a:rPr lang="en-US" dirty="0"/>
              <a:t>, </a:t>
            </a:r>
            <a:r>
              <a:rPr lang="en-US" dirty="0" err="1"/>
              <a:t>susipyksta</a:t>
            </a:r>
            <a:r>
              <a:rPr lang="en-US" dirty="0"/>
              <a:t>, </a:t>
            </a:r>
            <a:r>
              <a:rPr lang="en-US" dirty="0" err="1"/>
              <a:t>mėgina</a:t>
            </a:r>
            <a:r>
              <a:rPr lang="en-US" dirty="0"/>
              <a:t> </a:t>
            </a:r>
            <a:r>
              <a:rPr lang="en-US" dirty="0" err="1"/>
              <a:t>taikytis</a:t>
            </a:r>
            <a:r>
              <a:rPr lang="en-US" dirty="0"/>
              <a:t>, </a:t>
            </a:r>
            <a:r>
              <a:rPr lang="en-US" dirty="0" err="1"/>
              <a:t>mokosi</a:t>
            </a:r>
            <a:r>
              <a:rPr lang="en-US" dirty="0"/>
              <a:t> </a:t>
            </a:r>
            <a:r>
              <a:rPr lang="en-US" dirty="0" err="1"/>
              <a:t>iš</a:t>
            </a:r>
            <a:r>
              <a:rPr lang="en-US" dirty="0"/>
              <a:t> </a:t>
            </a:r>
            <a:r>
              <a:rPr lang="en-US" dirty="0" err="1" smtClean="0"/>
              <a:t>klaidų</a:t>
            </a:r>
            <a:r>
              <a:rPr lang="lt-LT" dirty="0" smtClean="0"/>
              <a:t>, mes mokomės įvairių patirčių.</a:t>
            </a:r>
            <a:endParaRPr lang="lt-LT" dirty="0"/>
          </a:p>
        </p:txBody>
      </p:sp>
    </p:spTree>
    <p:extLst>
      <p:ext uri="{BB962C8B-B14F-4D97-AF65-F5344CB8AC3E}">
        <p14:creationId xmlns:p14="http://schemas.microsoft.com/office/powerpoint/2010/main" val="84754593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vadinima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err="1"/>
              <a:t>Smurto</a:t>
            </a:r>
            <a:r>
              <a:rPr lang="en-US" b="1" dirty="0"/>
              <a:t> </a:t>
            </a:r>
            <a:r>
              <a:rPr lang="en-US" b="1" dirty="0" err="1"/>
              <a:t>vaizdavimo</a:t>
            </a:r>
            <a:r>
              <a:rPr lang="en-US" b="1" dirty="0"/>
              <a:t> </a:t>
            </a:r>
            <a:r>
              <a:rPr lang="en-US" b="1" dirty="0" err="1"/>
              <a:t>medijose</a:t>
            </a:r>
            <a:r>
              <a:rPr lang="en-US" b="1" dirty="0"/>
              <a:t> </a:t>
            </a:r>
            <a:r>
              <a:rPr lang="en-US" b="1" dirty="0" err="1"/>
              <a:t>problema</a:t>
            </a:r>
            <a:endParaRPr lang="lt-LT" dirty="0"/>
          </a:p>
        </p:txBody>
      </p:sp>
      <p:sp>
        <p:nvSpPr>
          <p:cNvPr id="3" name="Turinio vietos rezervavimo ženklas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lt-LT" dirty="0" smtClean="0"/>
              <a:t>Tiek teigiami, tiek neigiami </a:t>
            </a:r>
            <a:r>
              <a:rPr lang="lt-LT" dirty="0" err="1" smtClean="0"/>
              <a:t>medijų</a:t>
            </a:r>
            <a:r>
              <a:rPr lang="lt-LT" dirty="0" smtClean="0"/>
              <a:t> vaizduojami personažai imasi </a:t>
            </a:r>
            <a:r>
              <a:rPr lang="lt-LT" dirty="0" smtClean="0"/>
              <a:t>smurto.</a:t>
            </a:r>
            <a:endParaRPr lang="lt-LT" dirty="0" smtClean="0"/>
          </a:p>
          <a:p>
            <a:r>
              <a:rPr lang="en-US" dirty="0" err="1"/>
              <a:t>Jei</a:t>
            </a:r>
            <a:r>
              <a:rPr lang="en-US" dirty="0"/>
              <a:t> </a:t>
            </a:r>
            <a:r>
              <a:rPr lang="en-US" dirty="0" err="1"/>
              <a:t>herojus</a:t>
            </a:r>
            <a:r>
              <a:rPr lang="en-US" dirty="0"/>
              <a:t> </a:t>
            </a:r>
            <a:r>
              <a:rPr lang="en-US" dirty="0" err="1"/>
              <a:t>yra</a:t>
            </a:r>
            <a:r>
              <a:rPr lang="en-US" dirty="0"/>
              <a:t> </a:t>
            </a:r>
            <a:r>
              <a:rPr lang="en-US" dirty="0" err="1"/>
              <a:t>teigiamas</a:t>
            </a:r>
            <a:r>
              <a:rPr lang="en-US" dirty="0"/>
              <a:t> </a:t>
            </a:r>
            <a:r>
              <a:rPr lang="en-US" dirty="0" err="1" smtClean="0"/>
              <a:t>personažas</a:t>
            </a:r>
            <a:r>
              <a:rPr lang="lt-LT" dirty="0" smtClean="0"/>
              <a:t>, jo smurtavimas bus pateikiamas kaip priemonė </a:t>
            </a:r>
            <a:r>
              <a:rPr lang="en-US" dirty="0" err="1" smtClean="0"/>
              <a:t>konflikt</a:t>
            </a:r>
            <a:r>
              <a:rPr lang="lt-LT" dirty="0" smtClean="0"/>
              <a:t>ui </a:t>
            </a:r>
            <a:r>
              <a:rPr lang="en-US" dirty="0" err="1" smtClean="0"/>
              <a:t>išspręsti</a:t>
            </a:r>
            <a:r>
              <a:rPr lang="lt-LT" dirty="0" smtClean="0"/>
              <a:t>, </a:t>
            </a:r>
            <a:r>
              <a:rPr lang="lt-LT" dirty="0" smtClean="0"/>
              <a:t>poelgiai bus pateisinami, teigiami personažai už tai dažnai bus ne baudžiami, o </a:t>
            </a:r>
            <a:r>
              <a:rPr lang="lt-LT" dirty="0" smtClean="0"/>
              <a:t>apdovanojami.</a:t>
            </a:r>
            <a:endParaRPr lang="lt-LT" dirty="0" smtClean="0"/>
          </a:p>
          <a:p>
            <a:r>
              <a:rPr lang="lt-LT" dirty="0" smtClean="0"/>
              <a:t>Tai sukelia smurto „pateisinimo“ problemą.</a:t>
            </a:r>
            <a:endParaRPr lang="lt-LT" dirty="0"/>
          </a:p>
        </p:txBody>
      </p:sp>
    </p:spTree>
    <p:extLst>
      <p:ext uri="{BB962C8B-B14F-4D97-AF65-F5344CB8AC3E}">
        <p14:creationId xmlns:p14="http://schemas.microsoft.com/office/powerpoint/2010/main" val="192421702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vadinima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err="1"/>
              <a:t>Nepasiekiamos</a:t>
            </a:r>
            <a:r>
              <a:rPr lang="en-US" b="1" dirty="0"/>
              <a:t> „</a:t>
            </a:r>
            <a:r>
              <a:rPr lang="en-US" b="1" dirty="0" err="1"/>
              <a:t>herojų</a:t>
            </a:r>
            <a:r>
              <a:rPr lang="en-US" b="1" dirty="0"/>
              <a:t>“ </a:t>
            </a:r>
            <a:r>
              <a:rPr lang="en-US" b="1" dirty="0" err="1"/>
              <a:t>savybės</a:t>
            </a:r>
            <a:r>
              <a:rPr lang="en-US" b="1" dirty="0"/>
              <a:t> </a:t>
            </a:r>
            <a:r>
              <a:rPr lang="en-US" b="1" dirty="0" err="1"/>
              <a:t>daro</a:t>
            </a:r>
            <a:r>
              <a:rPr lang="en-US" b="1" dirty="0"/>
              <a:t> </a:t>
            </a:r>
            <a:r>
              <a:rPr lang="en-US" b="1" dirty="0" err="1"/>
              <a:t>neigiamą</a:t>
            </a:r>
            <a:r>
              <a:rPr lang="en-US" b="1" dirty="0"/>
              <a:t> </a:t>
            </a:r>
            <a:r>
              <a:rPr lang="en-US" b="1" dirty="0" err="1"/>
              <a:t>įtaką</a:t>
            </a:r>
            <a:r>
              <a:rPr lang="en-US" b="1" dirty="0"/>
              <a:t> </a:t>
            </a:r>
            <a:r>
              <a:rPr lang="en-US" b="1" dirty="0" err="1"/>
              <a:t>savivertei</a:t>
            </a:r>
            <a:endParaRPr lang="lt-LT" dirty="0"/>
          </a:p>
        </p:txBody>
      </p:sp>
      <p:sp>
        <p:nvSpPr>
          <p:cNvPr id="3" name="Turinio vietos rezervavimo ženklas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lt-LT" dirty="0" smtClean="0"/>
              <a:t>J</a:t>
            </a:r>
            <a:r>
              <a:rPr lang="en-US" dirty="0" err="1" smtClean="0"/>
              <a:t>ei</a:t>
            </a:r>
            <a:r>
              <a:rPr lang="en-US" dirty="0" smtClean="0"/>
              <a:t> </a:t>
            </a:r>
            <a:r>
              <a:rPr lang="en-US" dirty="0" err="1"/>
              <a:t>asmuo</a:t>
            </a:r>
            <a:r>
              <a:rPr lang="en-US" dirty="0"/>
              <a:t> </a:t>
            </a:r>
            <a:r>
              <a:rPr lang="en-US" dirty="0" err="1"/>
              <a:t>mano</a:t>
            </a:r>
            <a:r>
              <a:rPr lang="en-US" dirty="0"/>
              <a:t>, </a:t>
            </a:r>
            <a:r>
              <a:rPr lang="en-US" dirty="0" err="1"/>
              <a:t>kad</a:t>
            </a:r>
            <a:r>
              <a:rPr lang="en-US" dirty="0"/>
              <a:t> </a:t>
            </a:r>
            <a:r>
              <a:rPr lang="en-US" dirty="0" err="1"/>
              <a:t>niekada</a:t>
            </a:r>
            <a:r>
              <a:rPr lang="en-US" dirty="0"/>
              <a:t> </a:t>
            </a:r>
            <a:r>
              <a:rPr lang="en-US" dirty="0" err="1"/>
              <a:t>negalės</a:t>
            </a:r>
            <a:r>
              <a:rPr lang="en-US" dirty="0"/>
              <a:t> </a:t>
            </a:r>
            <a:r>
              <a:rPr lang="en-US" dirty="0" err="1"/>
              <a:t>būti</a:t>
            </a:r>
            <a:r>
              <a:rPr lang="en-US" dirty="0"/>
              <a:t> </a:t>
            </a:r>
            <a:r>
              <a:rPr lang="en-US" dirty="0" err="1"/>
              <a:t>toks</a:t>
            </a:r>
            <a:r>
              <a:rPr lang="en-US" dirty="0"/>
              <a:t> „</a:t>
            </a:r>
            <a:r>
              <a:rPr lang="en-US" dirty="0" err="1" smtClean="0"/>
              <a:t>turtingas</a:t>
            </a:r>
            <a:r>
              <a:rPr lang="lt-LT" dirty="0" smtClean="0"/>
              <a:t> </a:t>
            </a:r>
            <a:r>
              <a:rPr lang="en-US" dirty="0" smtClean="0"/>
              <a:t>/</a:t>
            </a:r>
            <a:r>
              <a:rPr lang="lt-LT" dirty="0" smtClean="0"/>
              <a:t> </a:t>
            </a:r>
            <a:r>
              <a:rPr lang="en-US" dirty="0" err="1" smtClean="0"/>
              <a:t>gražus</a:t>
            </a:r>
            <a:r>
              <a:rPr lang="lt-LT" dirty="0" smtClean="0"/>
              <a:t> </a:t>
            </a:r>
            <a:r>
              <a:rPr lang="en-US" dirty="0" smtClean="0"/>
              <a:t>/</a:t>
            </a:r>
            <a:r>
              <a:rPr lang="lt-LT" dirty="0" smtClean="0"/>
              <a:t> </a:t>
            </a:r>
            <a:r>
              <a:rPr lang="en-US" dirty="0" err="1" smtClean="0"/>
              <a:t>lieknas</a:t>
            </a:r>
            <a:r>
              <a:rPr lang="lt-LT" dirty="0" smtClean="0"/>
              <a:t> </a:t>
            </a:r>
            <a:r>
              <a:rPr lang="en-US" dirty="0" smtClean="0"/>
              <a:t>/</a:t>
            </a:r>
            <a:r>
              <a:rPr lang="lt-LT" dirty="0" smtClean="0"/>
              <a:t> </a:t>
            </a:r>
            <a:r>
              <a:rPr lang="en-US" dirty="0" err="1" smtClean="0"/>
              <a:t>sėkmingas</a:t>
            </a:r>
            <a:r>
              <a:rPr lang="en-US" dirty="0"/>
              <a:t>“ </a:t>
            </a:r>
            <a:r>
              <a:rPr lang="en-US" dirty="0" err="1" smtClean="0"/>
              <a:t>kaip</a:t>
            </a:r>
            <a:r>
              <a:rPr lang="en-US" dirty="0" smtClean="0"/>
              <a:t> </a:t>
            </a:r>
            <a:r>
              <a:rPr lang="en-US" dirty="0"/>
              <a:t>jo </a:t>
            </a:r>
            <a:r>
              <a:rPr lang="lt-LT" dirty="0" smtClean="0"/>
              <a:t>mėgstamas </a:t>
            </a:r>
            <a:r>
              <a:rPr lang="lt-LT" dirty="0" err="1" smtClean="0"/>
              <a:t>medijų</a:t>
            </a:r>
            <a:r>
              <a:rPr lang="lt-LT" dirty="0" smtClean="0"/>
              <a:t> personažas</a:t>
            </a:r>
            <a:r>
              <a:rPr lang="en-US" dirty="0" smtClean="0"/>
              <a:t>, </a:t>
            </a:r>
            <a:r>
              <a:rPr lang="en-US" dirty="0"/>
              <a:t>tai </a:t>
            </a:r>
            <a:r>
              <a:rPr lang="en-US" dirty="0" err="1"/>
              <a:t>daro</a:t>
            </a:r>
            <a:r>
              <a:rPr lang="en-US" dirty="0"/>
              <a:t> </a:t>
            </a:r>
            <a:r>
              <a:rPr lang="en-US" dirty="0" err="1"/>
              <a:t>neigiamą</a:t>
            </a:r>
            <a:r>
              <a:rPr lang="en-US" dirty="0"/>
              <a:t> </a:t>
            </a:r>
            <a:r>
              <a:rPr lang="en-US" dirty="0" err="1"/>
              <a:t>įtaką</a:t>
            </a:r>
            <a:r>
              <a:rPr lang="en-US" dirty="0"/>
              <a:t> jo </a:t>
            </a:r>
            <a:r>
              <a:rPr lang="en-US" dirty="0" err="1" smtClean="0"/>
              <a:t>savivertei</a:t>
            </a:r>
            <a:r>
              <a:rPr lang="lt-LT" dirty="0" smtClean="0"/>
              <a:t>, gali </a:t>
            </a:r>
            <a:r>
              <a:rPr lang="en-US" dirty="0" err="1" smtClean="0"/>
              <a:t>sukelti</a:t>
            </a:r>
            <a:r>
              <a:rPr lang="en-US" dirty="0" smtClean="0"/>
              <a:t> </a:t>
            </a:r>
            <a:r>
              <a:rPr lang="en-US" dirty="0" err="1" smtClean="0"/>
              <a:t>nusivylimą</a:t>
            </a:r>
            <a:r>
              <a:rPr lang="en-US" dirty="0" smtClean="0"/>
              <a:t>, </a:t>
            </a:r>
            <a:r>
              <a:rPr lang="en-US" dirty="0" err="1" smtClean="0"/>
              <a:t>depresiją</a:t>
            </a:r>
            <a:r>
              <a:rPr lang="lt-LT" dirty="0"/>
              <a:t>;</a:t>
            </a:r>
            <a:endParaRPr lang="lt-LT" dirty="0" smtClean="0"/>
          </a:p>
          <a:p>
            <a:r>
              <a:rPr lang="en-US" dirty="0" err="1" smtClean="0"/>
              <a:t>Svarbu</a:t>
            </a:r>
            <a:r>
              <a:rPr lang="en-US" dirty="0" smtClean="0"/>
              <a:t> </a:t>
            </a:r>
            <a:r>
              <a:rPr lang="en-US" dirty="0" err="1"/>
              <a:t>kritiškai</a:t>
            </a:r>
            <a:r>
              <a:rPr lang="en-US" dirty="0"/>
              <a:t> </a:t>
            </a:r>
            <a:r>
              <a:rPr lang="en-US" dirty="0" err="1"/>
              <a:t>žvelgti</a:t>
            </a:r>
            <a:r>
              <a:rPr lang="en-US" dirty="0"/>
              <a:t> į </a:t>
            </a:r>
            <a:r>
              <a:rPr lang="en-US" dirty="0" err="1"/>
              <a:t>medijų</a:t>
            </a:r>
            <a:r>
              <a:rPr lang="en-US" dirty="0"/>
              <a:t> </a:t>
            </a:r>
            <a:r>
              <a:rPr lang="lt-LT" dirty="0" smtClean="0"/>
              <a:t>pateikiamus pavyzdžius;</a:t>
            </a:r>
          </a:p>
          <a:p>
            <a:r>
              <a:rPr lang="lt-LT" dirty="0" smtClean="0"/>
              <a:t>Adekvatu</a:t>
            </a:r>
            <a:r>
              <a:rPr lang="en-US" dirty="0" smtClean="0"/>
              <a:t>s </a:t>
            </a:r>
            <a:r>
              <a:rPr lang="en-US" dirty="0" err="1" smtClean="0"/>
              <a:t>savęs</a:t>
            </a:r>
            <a:r>
              <a:rPr lang="en-US" dirty="0" smtClean="0"/>
              <a:t> </a:t>
            </a:r>
            <a:r>
              <a:rPr lang="en-US" dirty="0" err="1" smtClean="0"/>
              <a:t>supratimas</a:t>
            </a:r>
            <a:r>
              <a:rPr lang="en-US" dirty="0" smtClean="0"/>
              <a:t> </a:t>
            </a:r>
            <a:r>
              <a:rPr lang="en-US" dirty="0" err="1"/>
              <a:t>padeda</a:t>
            </a:r>
            <a:r>
              <a:rPr lang="en-US" dirty="0"/>
              <a:t> </a:t>
            </a:r>
            <a:r>
              <a:rPr lang="en-US" dirty="0" err="1"/>
              <a:t>žmogui</a:t>
            </a:r>
            <a:r>
              <a:rPr lang="en-US" dirty="0"/>
              <a:t> </a:t>
            </a:r>
            <a:r>
              <a:rPr lang="lt-LT" dirty="0" smtClean="0"/>
              <a:t>iš</a:t>
            </a:r>
            <a:r>
              <a:rPr lang="en-US" dirty="0" err="1" smtClean="0"/>
              <a:t>laikyti</a:t>
            </a:r>
            <a:r>
              <a:rPr lang="en-US" dirty="0" smtClean="0"/>
              <a:t> </a:t>
            </a:r>
            <a:r>
              <a:rPr lang="en-US" dirty="0" err="1"/>
              <a:t>medijų</a:t>
            </a:r>
            <a:r>
              <a:rPr lang="en-US" dirty="0"/>
              <a:t> </a:t>
            </a:r>
            <a:r>
              <a:rPr lang="en-US" dirty="0" err="1"/>
              <a:t>spaudimą</a:t>
            </a:r>
            <a:r>
              <a:rPr lang="en-US" dirty="0"/>
              <a:t>.</a:t>
            </a:r>
            <a:endParaRPr lang="lt-LT" dirty="0"/>
          </a:p>
        </p:txBody>
      </p:sp>
    </p:spTree>
    <p:extLst>
      <p:ext uri="{BB962C8B-B14F-4D97-AF65-F5344CB8AC3E}">
        <p14:creationId xmlns:p14="http://schemas.microsoft.com/office/powerpoint/2010/main" val="52330800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vadinima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err="1"/>
              <a:t>Virtuali</a:t>
            </a:r>
            <a:r>
              <a:rPr lang="en-US" b="1" dirty="0"/>
              <a:t> </a:t>
            </a:r>
            <a:r>
              <a:rPr lang="en-US" b="1" dirty="0" err="1"/>
              <a:t>antroji</a:t>
            </a:r>
            <a:r>
              <a:rPr lang="en-US" b="1" dirty="0"/>
              <a:t> </a:t>
            </a:r>
            <a:r>
              <a:rPr lang="en-US" b="1" dirty="0" err="1"/>
              <a:t>tapatybė</a:t>
            </a:r>
            <a:endParaRPr lang="lt-LT" dirty="0"/>
          </a:p>
        </p:txBody>
      </p:sp>
      <p:sp>
        <p:nvSpPr>
          <p:cNvPr id="3" name="Turinio vietos rezervavimo ženklas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lt-LT" dirty="0" smtClean="0"/>
              <a:t>Kartais žmogus, bandydamas pabėgti nuo tikrovės, virtualiame </a:t>
            </a:r>
            <a:r>
              <a:rPr lang="lt-LT" dirty="0" err="1" smtClean="0"/>
              <a:t>medijų</a:t>
            </a:r>
            <a:r>
              <a:rPr lang="lt-LT" dirty="0" smtClean="0"/>
              <a:t> pasaulyje </a:t>
            </a:r>
            <a:r>
              <a:rPr lang="lt-LT" dirty="0" smtClean="0"/>
              <a:t>susikuria </a:t>
            </a:r>
            <a:r>
              <a:rPr lang="lt-LT" dirty="0" smtClean="0"/>
              <a:t>kitą tapatybę, socialiniuose tinkluose save pristato tokį, koks nori </a:t>
            </a:r>
            <a:r>
              <a:rPr lang="lt-LT" dirty="0" err="1" smtClean="0"/>
              <a:t>būti</a:t>
            </a:r>
            <a:r>
              <a:rPr lang="lt-LT" dirty="0" smtClean="0"/>
              <a:t>, susikuria tarsi alternatyvų pasaulį.</a:t>
            </a:r>
          </a:p>
          <a:p>
            <a:r>
              <a:rPr lang="lt-LT" dirty="0" smtClean="0"/>
              <a:t>Ypač tai </a:t>
            </a:r>
            <a:r>
              <a:rPr lang="lt-LT" dirty="0" smtClean="0"/>
              <a:t>būdinga </a:t>
            </a:r>
            <a:r>
              <a:rPr lang="lt-LT" dirty="0" smtClean="0"/>
              <a:t>uždaresniems žmonėms. </a:t>
            </a:r>
          </a:p>
          <a:p>
            <a:r>
              <a:rPr lang="lt-LT" dirty="0"/>
              <a:t>Nors susidaro </a:t>
            </a:r>
            <a:r>
              <a:rPr lang="lt-LT" dirty="0" smtClean="0"/>
              <a:t>bendravimo įspūdis</a:t>
            </a:r>
            <a:r>
              <a:rPr lang="lt-LT" dirty="0"/>
              <a:t>, per didelis pasinėrimas į socialinę internetinę erdvę gali didinti atskirtį, nes sukurta bendravimo iliuzija </a:t>
            </a:r>
            <a:r>
              <a:rPr lang="lt-LT" dirty="0" smtClean="0"/>
              <a:t>visiškai </a:t>
            </a:r>
            <a:r>
              <a:rPr lang="lt-LT" dirty="0"/>
              <a:t>neatstos gyvo </a:t>
            </a:r>
            <a:r>
              <a:rPr lang="lt-LT" dirty="0" smtClean="0"/>
              <a:t>bendravimo.</a:t>
            </a:r>
          </a:p>
        </p:txBody>
      </p:sp>
    </p:spTree>
    <p:extLst>
      <p:ext uri="{BB962C8B-B14F-4D97-AF65-F5344CB8AC3E}">
        <p14:creationId xmlns:p14="http://schemas.microsoft.com/office/powerpoint/2010/main" val="2608182509"/>
      </p:ext>
    </p:extLst>
  </p:cSld>
  <p:clrMapOvr>
    <a:masterClrMapping/>
  </p:clrMapOvr>
</p:sld>
</file>

<file path=ppt/theme/theme1.xml><?xml version="1.0" encoding="utf-8"?>
<a:theme xmlns:a="http://schemas.openxmlformats.org/drawingml/2006/main" name="„Office“ t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165</TotalTime>
  <Words>493</Words>
  <Application>Microsoft Office PowerPoint</Application>
  <PresentationFormat>Plačiaekranė</PresentationFormat>
  <Paragraphs>34</Paragraphs>
  <Slides>9</Slides>
  <Notes>0</Notes>
  <HiddenSlides>0</HiddenSlides>
  <MMClips>0</MMClips>
  <ScaleCrop>false</ScaleCrop>
  <HeadingPairs>
    <vt:vector size="6" baseType="variant">
      <vt:variant>
        <vt:lpstr>Naudojami šriftai</vt:lpstr>
      </vt:variant>
      <vt:variant>
        <vt:i4>3</vt:i4>
      </vt:variant>
      <vt:variant>
        <vt:lpstr>Tema</vt:lpstr>
      </vt:variant>
      <vt:variant>
        <vt:i4>1</vt:i4>
      </vt:variant>
      <vt:variant>
        <vt:lpstr>Skaidrių pavadinimai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Light</vt:lpstr>
      <vt:lpstr>„Office“ tema</vt:lpstr>
      <vt:lpstr>Medijų įtaka tapatybės konstravimui</vt:lpstr>
      <vt:lpstr>Tapatybė</vt:lpstr>
      <vt:lpstr>Tapatybės konstravimas</vt:lpstr>
      <vt:lpstr>Medijos suteikia „statybinę medžiagą“ tapatybės kūrimui</vt:lpstr>
      <vt:lpstr>„Žvaigždžių“ pavyzdys</vt:lpstr>
      <vt:lpstr>Medijos sukelia emocinių patirčių</vt:lpstr>
      <vt:lpstr>Smurto vaizdavimo medijose problema</vt:lpstr>
      <vt:lpstr>Nepasiekiamos „herojų“ savybės daro neigiamą įtaką savivertei</vt:lpstr>
      <vt:lpstr>Virtuali antroji tapatybė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Medijų įtaka tapatybės konstravimui</dc:title>
  <dc:creator>Rasa Jančiauskaitė</dc:creator>
  <cp:lastModifiedBy>Gražina Jurgutavičiūtė</cp:lastModifiedBy>
  <cp:revision>14</cp:revision>
  <dcterms:created xsi:type="dcterms:W3CDTF">2015-07-16T06:46:26Z</dcterms:created>
  <dcterms:modified xsi:type="dcterms:W3CDTF">2015-12-31T09:35:53Z</dcterms:modified>
</cp:coreProperties>
</file>