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402EA41-0E86-49E2-86CC-173097323849}">
          <p14:sldIdLst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AF95"/>
    <a:srgbClr val="CC071E"/>
    <a:srgbClr val="16B68C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5638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kaidrės vaizdo vietos rezervavimo ženkla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Pastabų vietos rezervavimo ženkl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t-LT" altLang="lt-LT" smtClean="0"/>
          </a:p>
        </p:txBody>
      </p:sp>
      <p:sp>
        <p:nvSpPr>
          <p:cNvPr id="4100" name="Skaidrės numerio vietos rezervavimo ženklas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84" charset="-128"/>
              </a:defRPr>
            </a:lvl9pPr>
          </a:lstStyle>
          <a:p>
            <a:fld id="{69AF5ABC-A774-4698-8101-B5524BEBF652}" type="slidenum">
              <a:rPr lang="lt-LT" altLang="lt-LT" smtClean="0"/>
              <a:pPr/>
              <a:t>1</a:t>
            </a:fld>
            <a:endParaRPr lang="lt-LT" altLang="lt-LT" smtClean="0"/>
          </a:p>
        </p:txBody>
      </p:sp>
    </p:spTree>
    <p:extLst>
      <p:ext uri="{BB962C8B-B14F-4D97-AF65-F5344CB8AC3E}">
        <p14:creationId xmlns:p14="http://schemas.microsoft.com/office/powerpoint/2010/main" val="418787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Žiniasklaidos įtaka visuomenės formavimui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lt-LT" altLang="lt-LT" dirty="0" smtClean="0">
                <a:solidFill>
                  <a:srgbClr val="C00000"/>
                </a:solidFill>
              </a:rPr>
              <a:t>Kas lemia mūsų požiūrį į visuomenės problemas?</a:t>
            </a:r>
          </a:p>
        </p:txBody>
      </p:sp>
    </p:spTree>
    <p:extLst>
      <p:ext uri="{BB962C8B-B14F-4D97-AF65-F5344CB8AC3E}">
        <p14:creationId xmlns:p14="http://schemas.microsoft.com/office/powerpoint/2010/main" val="1594519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Iš kur gauname informaciją?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lt-LT" altLang="lt-LT" dirty="0" smtClean="0"/>
              <a:t>Laikraščio</a:t>
            </a:r>
          </a:p>
          <a:p>
            <a:pPr eaLnBrk="1" hangingPunct="1">
              <a:defRPr/>
            </a:pPr>
            <a:r>
              <a:rPr lang="lt-LT" altLang="lt-LT" dirty="0" smtClean="0"/>
              <a:t>Naujienų portalo</a:t>
            </a:r>
          </a:p>
          <a:p>
            <a:pPr eaLnBrk="1" hangingPunct="1">
              <a:defRPr/>
            </a:pPr>
            <a:r>
              <a:rPr lang="lt-LT" altLang="lt-LT" dirty="0" smtClean="0"/>
              <a:t>Pensinio amžiaus kaimynės</a:t>
            </a:r>
          </a:p>
          <a:p>
            <a:pPr eaLnBrk="1" hangingPunct="1">
              <a:defRPr/>
            </a:pPr>
            <a:r>
              <a:rPr lang="lt-LT" altLang="lt-LT" dirty="0" smtClean="0"/>
              <a:t>Tėvų</a:t>
            </a:r>
          </a:p>
          <a:p>
            <a:pPr eaLnBrk="1" hangingPunct="1">
              <a:defRPr/>
            </a:pPr>
            <a:r>
              <a:rPr lang="lt-LT" altLang="lt-LT" dirty="0" smtClean="0"/>
              <a:t>„</a:t>
            </a:r>
            <a:r>
              <a:rPr lang="lt-LT" altLang="lt-LT" dirty="0" err="1" smtClean="0"/>
              <a:t>Facebook</a:t>
            </a:r>
            <a:r>
              <a:rPr lang="lt-LT" altLang="lt-LT" dirty="0" smtClean="0"/>
              <a:t>“ ir t. t.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lt-LT" altLang="lt-LT" dirty="0" smtClean="0"/>
          </a:p>
        </p:txBody>
      </p:sp>
      <p:sp>
        <p:nvSpPr>
          <p:cNvPr id="5124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C78435-8FBF-48C9-A575-043E75CC4DAD}" type="slidenum">
              <a:rPr lang="lt-LT" altLang="lt-L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lt-LT" altLang="lt-LT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77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lt-LT" altLang="lt-LT" smtClean="0"/>
              <a:t>Kodėl žurnalistai kelia pasitikėjimą?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Paprastai žmogus būna vienos ar kelių sričių ekspertas, bet ne visų.</a:t>
            </a:r>
          </a:p>
          <a:p>
            <a:pPr eaLnBrk="1" hangingPunct="1"/>
            <a:r>
              <a:rPr lang="lt-LT" altLang="lt-LT" smtClean="0"/>
              <a:t>Žurnalistas irgi nėra vienos  srities ekspertas, bet jis po truputį išmano daugybę sričių.</a:t>
            </a:r>
          </a:p>
          <a:p>
            <a:pPr eaLnBrk="1" hangingPunct="1"/>
            <a:r>
              <a:rPr lang="lt-LT" altLang="lt-LT" smtClean="0"/>
              <a:t>Žurnalistai kasdien kalbasi su įvairių sričių ekspertais ir pateikia jų nuomonę.</a:t>
            </a:r>
          </a:p>
          <a:p>
            <a:pPr eaLnBrk="1" hangingPunct="1"/>
            <a:r>
              <a:rPr lang="lt-LT" altLang="lt-LT" smtClean="0"/>
              <a:t>Kai kurie žurnalistai taip pat yra puikūs srities, apie kurią daug rašo, ekspertai.</a:t>
            </a:r>
          </a:p>
        </p:txBody>
      </p:sp>
      <p:sp>
        <p:nvSpPr>
          <p:cNvPr id="6148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6426F58-C565-4365-9D55-0897D5516E8F}" type="slidenum">
              <a:rPr lang="lt-LT" altLang="lt-L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lt-LT" altLang="lt-LT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395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248472"/>
          </a:xfrm>
          <a:ln w="76200">
            <a:solidFill>
              <a:srgbClr val="2CAF95"/>
            </a:solidFill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lt-LT" altLang="lt-LT" dirty="0" smtClean="0"/>
              <a:t>	</a:t>
            </a:r>
          </a:p>
          <a:p>
            <a:pPr indent="15875" eaLnBrk="1" hangingPunct="1">
              <a:buFont typeface="Arial" panose="020B0604020202020204" pitchFamily="34" charset="0"/>
              <a:buNone/>
            </a:pPr>
            <a:r>
              <a:rPr lang="lt-LT" altLang="lt-LT" dirty="0" smtClean="0"/>
              <a:t>Žurnalistas yra mūsų akys į pasaulį, nes žiniasklaidos kuriamą pasaulį suprantame taip, kaip jis jį mums pateikia.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lt-LT" altLang="lt-LT" dirty="0" smtClean="0"/>
              <a:t>	</a:t>
            </a:r>
          </a:p>
          <a:p>
            <a:pPr indent="15875" eaLnBrk="1" hangingPunct="1">
              <a:buFont typeface="Arial" panose="020B0604020202020204" pitchFamily="34" charset="0"/>
              <a:buNone/>
            </a:pPr>
            <a:r>
              <a:rPr lang="lt-LT" altLang="lt-LT" dirty="0" smtClean="0"/>
              <a:t>Juokaujama, kad tai, ką žurnalistas pateikia kaip problemą, visuomenėje ir tampa problema.</a:t>
            </a:r>
          </a:p>
          <a:p>
            <a:pPr indent="15875" eaLnBrk="1" hangingPunct="1">
              <a:buFont typeface="Arial" panose="020B0604020202020204" pitchFamily="34" charset="0"/>
              <a:buNone/>
            </a:pPr>
            <a:endParaRPr lang="lt-LT" altLang="lt-LT" dirty="0" smtClean="0"/>
          </a:p>
        </p:txBody>
      </p:sp>
      <p:sp>
        <p:nvSpPr>
          <p:cNvPr id="7171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D392C8-6C27-48CE-8ABB-74C04C3ECA55}" type="slidenum">
              <a:rPr lang="lt-LT" altLang="lt-L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lt-LT" altLang="lt-LT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62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Kodėl tai gerai?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Turime daug akių ir ausų</a:t>
            </a:r>
          </a:p>
          <a:p>
            <a:pPr eaLnBrk="1" hangingPunct="1"/>
            <a:r>
              <a:rPr lang="lt-LT" altLang="lt-LT" smtClean="0"/>
              <a:t>Sutaupome galybę laiko</a:t>
            </a:r>
          </a:p>
          <a:p>
            <a:pPr eaLnBrk="1" hangingPunct="1"/>
            <a:r>
              <a:rPr lang="lt-LT" altLang="lt-LT" smtClean="0"/>
              <a:t>Ne kiekvienas turime tokių kompetencijų, kad sužinotume svarbią informaciją</a:t>
            </a:r>
          </a:p>
          <a:p>
            <a:pPr eaLnBrk="1" hangingPunct="1"/>
            <a:r>
              <a:rPr lang="lt-LT" altLang="lt-LT" smtClean="0"/>
              <a:t>Žiniasklaida iškelia problemas, kurių šiaip nepastebėtumėme</a:t>
            </a:r>
          </a:p>
        </p:txBody>
      </p:sp>
      <p:sp>
        <p:nvSpPr>
          <p:cNvPr id="8196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4D191F6-2D38-452D-9397-8FBDBF835C37}" type="slidenum">
              <a:rPr lang="lt-LT" altLang="lt-L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lt-LT" altLang="lt-LT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982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Kodėl tai blogai?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Skaitytoju galima manipuliuoti</a:t>
            </a:r>
          </a:p>
          <a:p>
            <a:pPr eaLnBrk="1" hangingPunct="1"/>
            <a:r>
              <a:rPr lang="lt-LT" altLang="lt-LT" smtClean="0"/>
              <a:t>Žurnalisto klaidų aukomis tampa skaitytojas</a:t>
            </a:r>
          </a:p>
          <a:p>
            <a:pPr eaLnBrk="1" hangingPunct="1"/>
            <a:r>
              <a:rPr lang="lt-LT" altLang="lt-LT" smtClean="0"/>
              <a:t>Kartais perskaitę naujieną turime klausimų, kurių negalime pasitikslinti</a:t>
            </a:r>
          </a:p>
          <a:p>
            <a:pPr eaLnBrk="1" hangingPunct="1"/>
            <a:r>
              <a:rPr lang="lt-LT" altLang="lt-LT" smtClean="0"/>
              <a:t>Žurnalistas nesąmoningai savo publikacija paskatina problemą suvokti viena ar kita linkme</a:t>
            </a:r>
          </a:p>
        </p:txBody>
      </p:sp>
      <p:sp>
        <p:nvSpPr>
          <p:cNvPr id="9220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5A525A-E431-4F10-928F-98A051207FA3}" type="slidenum">
              <a:rPr lang="lt-LT" altLang="lt-L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lt-LT" altLang="lt-LT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672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2520280"/>
          </a:xfrm>
          <a:ln w="76200">
            <a:solidFill>
              <a:srgbClr val="2CAF95"/>
            </a:solidFill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lt-LT" altLang="lt-LT" dirty="0" smtClean="0"/>
              <a:t>	</a:t>
            </a:r>
          </a:p>
          <a:p>
            <a:pPr indent="15875" eaLnBrk="1" hangingPunct="1">
              <a:buFont typeface="Arial" panose="020B0604020202020204" pitchFamily="34" charset="0"/>
              <a:buNone/>
            </a:pPr>
            <a:r>
              <a:rPr lang="lt-LT" altLang="lt-LT" dirty="0" smtClean="0"/>
              <a:t>Publikacija yra ne tik situacijos atspindys ar problemos analizė, bet ir žurnalisto vertybių, požiūrių bei pasirinkimų rezultatas. </a:t>
            </a:r>
          </a:p>
        </p:txBody>
      </p:sp>
      <p:sp>
        <p:nvSpPr>
          <p:cNvPr id="10243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3BB207-549C-43B2-B197-B0A997939FDB}" type="slidenum">
              <a:rPr lang="lt-LT" altLang="lt-L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lt-LT" altLang="lt-LT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74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altLang="lt-LT" smtClean="0"/>
              <a:t>Žiniasklaida ir bendruomenės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lt-LT" altLang="lt-LT" smtClean="0"/>
              <a:t>	Žiniasklaida ne tik formuoja visuomenės nuomonę ir darbotvarkę, bet ir jungia individus į bendruomenes:</a:t>
            </a:r>
          </a:p>
          <a:p>
            <a:pPr eaLnBrk="1" hangingPunct="1"/>
            <a:r>
              <a:rPr lang="lt-LT" altLang="lt-LT" smtClean="0"/>
              <a:t>Pagal kalbą</a:t>
            </a:r>
          </a:p>
          <a:p>
            <a:pPr eaLnBrk="1" hangingPunct="1"/>
            <a:r>
              <a:rPr lang="lt-LT" altLang="lt-LT" smtClean="0"/>
              <a:t>Pagal laiką</a:t>
            </a:r>
          </a:p>
          <a:p>
            <a:pPr eaLnBrk="1" hangingPunct="1"/>
            <a:r>
              <a:rPr lang="lt-LT" altLang="lt-LT" smtClean="0"/>
              <a:t>Pagal idėjas</a:t>
            </a:r>
          </a:p>
        </p:txBody>
      </p:sp>
      <p:sp>
        <p:nvSpPr>
          <p:cNvPr id="11268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1AAEE5-B19D-4B4D-9F82-C3AB47CCD953}" type="slidenum">
              <a:rPr lang="lt-LT" altLang="lt-L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lt-LT" altLang="lt-LT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50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163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ＭＳ Ｐゴシック</vt:lpstr>
      <vt:lpstr>Arial</vt:lpstr>
      <vt:lpstr>Calibri</vt:lpstr>
      <vt:lpstr>Impact</vt:lpstr>
      <vt:lpstr>Trebuchet MS</vt:lpstr>
      <vt:lpstr>Verdana</vt:lpstr>
      <vt:lpstr>Wingdings 2</vt:lpstr>
      <vt:lpstr>Office Theme</vt:lpstr>
      <vt:lpstr>Custom Design</vt:lpstr>
      <vt:lpstr>Žiniasklaidos įtaka visuomenės formavimui</vt:lpstr>
      <vt:lpstr>Iš kur gauname informaciją?</vt:lpstr>
      <vt:lpstr>Kodėl žurnalistai kelia pasitikėjimą?</vt:lpstr>
      <vt:lpstr>PowerPoint Presentation</vt:lpstr>
      <vt:lpstr>Kodėl tai gerai?</vt:lpstr>
      <vt:lpstr>Kodėl tai blogai?</vt:lpstr>
      <vt:lpstr>PowerPoint Presentation</vt:lpstr>
      <vt:lpstr>Žiniasklaida ir bendruomenės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30</cp:revision>
  <dcterms:created xsi:type="dcterms:W3CDTF">2016-01-13T08:45:02Z</dcterms:created>
  <dcterms:modified xsi:type="dcterms:W3CDTF">2016-02-10T15:43:52Z</dcterms:modified>
</cp:coreProperties>
</file>