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1"/>
  </p:notesMasterIdLst>
  <p:sldIdLst>
    <p:sldId id="281" r:id="rId3"/>
    <p:sldId id="282" r:id="rId4"/>
    <p:sldId id="283" r:id="rId5"/>
    <p:sldId id="284" r:id="rId6"/>
    <p:sldId id="285" r:id="rId7"/>
    <p:sldId id="286" r:id="rId8"/>
    <p:sldId id="287" r:id="rId9"/>
    <p:sldId id="288" r:id="rId10"/>
  </p:sldIdLst>
  <p:sldSz cx="9144000" cy="6858000" type="screen4x3"/>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AF95"/>
    <a:srgbClr val="CC071E"/>
    <a:srgbClr val="16B68C"/>
    <a:srgbClr val="70542A"/>
    <a:srgbClr val="168E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667" autoAdjust="0"/>
  </p:normalViewPr>
  <p:slideViewPr>
    <p:cSldViewPr>
      <p:cViewPr varScale="1">
        <p:scale>
          <a:sx n="54" d="100"/>
          <a:sy n="54" d="100"/>
        </p:scale>
        <p:origin x="150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9E5074-A23D-4B2E-8335-6BA21C931894}" type="datetimeFigureOut">
              <a:rPr lang="lt-LT" smtClean="0"/>
              <a:pPr/>
              <a:t>2016-02-10</a:t>
            </a:fld>
            <a:endParaRPr lang="lt-L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lt-L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t-L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21954F-3CDF-4E6D-90DE-D19F468D86D9}" type="slidenum">
              <a:rPr lang="lt-LT" smtClean="0"/>
              <a:pPr/>
              <a:t>‹#›</a:t>
            </a:fld>
            <a:endParaRPr lang="lt-LT"/>
          </a:p>
        </p:txBody>
      </p:sp>
    </p:spTree>
    <p:extLst>
      <p:ext uri="{BB962C8B-B14F-4D97-AF65-F5344CB8AC3E}">
        <p14:creationId xmlns:p14="http://schemas.microsoft.com/office/powerpoint/2010/main" val="1427514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10"/>
          </p:nvPr>
        </p:nvSpPr>
        <p:spPr/>
        <p:txBody>
          <a:bodyPr/>
          <a:lstStyle/>
          <a:p>
            <a:fld id="{553754A6-7EC8-433B-8691-B3168BC944B1}" type="slidenum">
              <a:rPr lang="lt-LT" smtClean="0"/>
              <a:t>1</a:t>
            </a:fld>
            <a:endParaRPr lang="lt-LT"/>
          </a:p>
        </p:txBody>
      </p:sp>
    </p:spTree>
    <p:extLst>
      <p:ext uri="{BB962C8B-B14F-4D97-AF65-F5344CB8AC3E}">
        <p14:creationId xmlns:p14="http://schemas.microsoft.com/office/powerpoint/2010/main" val="424047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4" descr="paveiksliukas background.jpg"/>
          <p:cNvPicPr>
            <a:picLocks noChangeAspect="1"/>
          </p:cNvPicPr>
          <p:nvPr userDrawn="1"/>
        </p:nvPicPr>
        <p:blipFill>
          <a:blip r:embed="rId2" cstate="print"/>
          <a:stretch>
            <a:fillRect/>
          </a:stretch>
        </p:blipFill>
        <p:spPr>
          <a:xfrm>
            <a:off x="-756592" y="0"/>
            <a:ext cx="10476656" cy="7468276"/>
          </a:xfrm>
          <a:prstGeom prst="rect">
            <a:avLst/>
          </a:prstGeom>
        </p:spPr>
      </p:pic>
      <p:sp>
        <p:nvSpPr>
          <p:cNvPr id="2" name="Title 1"/>
          <p:cNvSpPr>
            <a:spLocks noGrp="1"/>
          </p:cNvSpPr>
          <p:nvPr>
            <p:ph type="ctrTitle" hasCustomPrompt="1"/>
          </p:nvPr>
        </p:nvSpPr>
        <p:spPr>
          <a:xfrm>
            <a:off x="4139952" y="908720"/>
            <a:ext cx="4822304" cy="3528392"/>
          </a:xfrm>
          <a:noFill/>
        </p:spPr>
        <p:txBody>
          <a:bodyPr>
            <a:noAutofit/>
          </a:bodyPr>
          <a:lstStyle>
            <a:lvl1pPr algn="l">
              <a:spcAft>
                <a:spcPts val="0"/>
              </a:spcAft>
              <a:defRPr sz="4800" spc="100" baseline="0">
                <a:solidFill>
                  <a:schemeClr val="bg1"/>
                </a:solidFill>
                <a:latin typeface="Impact" pitchFamily="34" charset="0"/>
              </a:defRPr>
            </a:lvl1pPr>
          </a:lstStyle>
          <a:p>
            <a:r>
              <a:rPr lang="en-US" dirty="0" smtClean="0"/>
              <a:t>CLICK TO EDIT MASTER TITLE STYLE</a:t>
            </a:r>
            <a:endParaRPr lang="lt-LT" dirty="0"/>
          </a:p>
        </p:txBody>
      </p:sp>
      <p:sp>
        <p:nvSpPr>
          <p:cNvPr id="3" name="Subtitle 2"/>
          <p:cNvSpPr>
            <a:spLocks noGrp="1"/>
          </p:cNvSpPr>
          <p:nvPr>
            <p:ph type="subTitle" idx="1"/>
          </p:nvPr>
        </p:nvSpPr>
        <p:spPr>
          <a:xfrm>
            <a:off x="4139952" y="4869160"/>
            <a:ext cx="4824536" cy="1752600"/>
          </a:xfrm>
        </p:spPr>
        <p:txBody>
          <a:bodyPr>
            <a:normAutofit/>
          </a:bodyPr>
          <a:lstStyle>
            <a:lvl1pPr marL="0" indent="0" algn="l">
              <a:buNone/>
              <a:defRPr sz="2800" b="1" spc="0">
                <a:solidFill>
                  <a:srgbClr val="CC071E"/>
                </a:solidFill>
                <a:latin typeface="Trebuchet MS" pitchFamily="34" charset="0"/>
                <a:ea typeface="Verdana" pitchFamily="34" charset="0"/>
                <a:cs typeface="Verdan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lt-L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lt-LT"/>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t-L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lt-LT"/>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t-L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lt-LT"/>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lt-LT"/>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t-L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lt-LT"/>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lt-L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lt-L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Date Placeholder 4"/>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t-L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7" name="Date Placeholder 6"/>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solidFill>
            <a:srgbClr val="2CA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pic>
        <p:nvPicPr>
          <p:cNvPr id="5" name="Picture 4" descr="paveiksliukas background.jpg"/>
          <p:cNvPicPr>
            <a:picLocks noChangeAspect="1"/>
          </p:cNvPicPr>
          <p:nvPr userDrawn="1"/>
        </p:nvPicPr>
        <p:blipFill>
          <a:blip r:embed="rId2" cstate="print"/>
          <a:stretch>
            <a:fillRect/>
          </a:stretch>
        </p:blipFill>
        <p:spPr>
          <a:xfrm>
            <a:off x="0" y="3123862"/>
            <a:ext cx="10476656" cy="7468276"/>
          </a:xfrm>
          <a:prstGeom prst="rect">
            <a:avLst/>
          </a:prstGeom>
        </p:spPr>
      </p:pic>
      <p:sp>
        <p:nvSpPr>
          <p:cNvPr id="6" name="Rectangle 5"/>
          <p:cNvSpPr/>
          <p:nvPr userDrawn="1"/>
        </p:nvSpPr>
        <p:spPr>
          <a:xfrm>
            <a:off x="1835696" y="3284984"/>
            <a:ext cx="1728192" cy="720080"/>
          </a:xfrm>
          <a:prstGeom prst="rect">
            <a:avLst/>
          </a:prstGeom>
          <a:solidFill>
            <a:srgbClr val="2CA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2" name="Title 1"/>
          <p:cNvSpPr>
            <a:spLocks noGrp="1"/>
          </p:cNvSpPr>
          <p:nvPr>
            <p:ph type="ctrTitle" hasCustomPrompt="1"/>
          </p:nvPr>
        </p:nvSpPr>
        <p:spPr>
          <a:xfrm>
            <a:off x="685800" y="692696"/>
            <a:ext cx="7772400" cy="5112568"/>
          </a:xfrm>
          <a:noFill/>
        </p:spPr>
        <p:txBody>
          <a:bodyPr>
            <a:noAutofit/>
          </a:bodyPr>
          <a:lstStyle>
            <a:lvl1pPr algn="l">
              <a:spcAft>
                <a:spcPts val="0"/>
              </a:spcAft>
              <a:defRPr sz="4800" spc="100" baseline="0">
                <a:solidFill>
                  <a:schemeClr val="bg1"/>
                </a:solidFill>
                <a:latin typeface="Impact" pitchFamily="34" charset="0"/>
              </a:defRPr>
            </a:lvl1pPr>
          </a:lstStyle>
          <a:p>
            <a:r>
              <a:rPr lang="en-US" dirty="0" smtClean="0"/>
              <a:t>CLICK TO EDIT MASTER TITLE STYLE</a:t>
            </a:r>
            <a:endParaRPr lang="lt-LT"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Date Placeholder 2"/>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3" name="Footer Placeholder 2"/>
          <p:cNvSpPr>
            <a:spLocks noGrp="1"/>
          </p:cNvSpPr>
          <p:nvPr>
            <p:ph type="ftr" sz="quarter" idx="11"/>
          </p:nvPr>
        </p:nvSpPr>
        <p:spPr/>
        <p:txBody>
          <a:bodyPr/>
          <a:lstStyle/>
          <a:p>
            <a:endParaRPr lang="lt-LT"/>
          </a:p>
        </p:txBody>
      </p:sp>
      <p:sp>
        <p:nvSpPr>
          <p:cNvPr id="4" name="Slide Number Placeholder 3"/>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t-L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t-L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t-L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11560" y="1600200"/>
            <a:ext cx="7920880" cy="4565104"/>
          </a:xfrm>
        </p:spPr>
        <p:txBody>
          <a:bodyPr/>
          <a:lstStyle>
            <a:lvl1pPr>
              <a:buClr>
                <a:srgbClr val="CC071E"/>
              </a:buClr>
              <a:buSzPct val="90000"/>
              <a:buFont typeface="Wingdings 2" pitchFamily="18" charset="2"/>
              <a:buChar char=""/>
              <a:defRPr sz="2800">
                <a:latin typeface="Trebuchet MS" pitchFamily="34" charset="0"/>
                <a:ea typeface="Verdana" pitchFamily="34" charset="0"/>
                <a:cs typeface="Verdana" pitchFamily="34" charset="0"/>
              </a:defRPr>
            </a:lvl1pPr>
            <a:lvl2pPr marL="971550" indent="-514350">
              <a:buClr>
                <a:srgbClr val="CC071E"/>
              </a:buClr>
              <a:buSzPct val="100000"/>
              <a:buFont typeface="Arial" pitchFamily="34" charset="0"/>
              <a:buChar char="•"/>
              <a:defRPr sz="2800">
                <a:latin typeface="Trebuchet MS" pitchFamily="34" charset="0"/>
              </a:defRPr>
            </a:lvl2pPr>
          </a:lstStyle>
          <a:p>
            <a:pPr lvl="0"/>
            <a:r>
              <a:rPr lang="en-US" dirty="0" smtClean="0"/>
              <a:t> Click to edit Master text styles</a:t>
            </a:r>
          </a:p>
          <a:p>
            <a:pPr lvl="1"/>
            <a:r>
              <a:rPr lang="en-US" dirty="0" smtClean="0"/>
              <a:t> Second level</a:t>
            </a:r>
          </a:p>
          <a:p>
            <a:pPr lvl="1"/>
            <a:endParaRPr lang="en-US" dirty="0" smtClean="0"/>
          </a:p>
          <a:p>
            <a:pPr lvl="1"/>
            <a:endParaRPr lang="en-US" dirty="0" smtClean="0"/>
          </a:p>
        </p:txBody>
      </p:sp>
      <p:sp>
        <p:nvSpPr>
          <p:cNvPr id="12" name="Title 11"/>
          <p:cNvSpPr>
            <a:spLocks noGrp="1"/>
          </p:cNvSpPr>
          <p:nvPr>
            <p:ph type="title" hasCustomPrompt="1"/>
          </p:nvPr>
        </p:nvSpPr>
        <p:spPr>
          <a:xfrm>
            <a:off x="683568" y="404664"/>
            <a:ext cx="7776864" cy="936104"/>
          </a:xfrm>
          <a:noFill/>
        </p:spPr>
        <p:txBody>
          <a:bodyPr/>
          <a:lstStyle>
            <a:lvl1pPr algn="l">
              <a:defRPr>
                <a:solidFill>
                  <a:srgbClr val="2CAF95"/>
                </a:solidFill>
                <a:latin typeface="Impact" pitchFamily="34" charset="0"/>
              </a:defRPr>
            </a:lvl1pPr>
          </a:lstStyle>
          <a:p>
            <a:r>
              <a:rPr lang="en-US" dirty="0" smtClean="0"/>
              <a:t>CLICK TO EDIT MASTER TITLE STYLE</a:t>
            </a:r>
            <a:endParaRPr lang="lt-LT" dirty="0"/>
          </a:p>
        </p:txBody>
      </p:sp>
      <p:sp>
        <p:nvSpPr>
          <p:cNvPr id="4" name="Isosceles Triangle 3"/>
          <p:cNvSpPr/>
          <p:nvPr userDrawn="1"/>
        </p:nvSpPr>
        <p:spPr>
          <a:xfrm rot="10800000">
            <a:off x="6372200"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5" name="Isosceles Triangle 4"/>
          <p:cNvSpPr/>
          <p:nvPr userDrawn="1"/>
        </p:nvSpPr>
        <p:spPr>
          <a:xfrm rot="10800000">
            <a:off x="5868144"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6" name="Isosceles Triangle 5"/>
          <p:cNvSpPr/>
          <p:nvPr userDrawn="1"/>
        </p:nvSpPr>
        <p:spPr>
          <a:xfrm rot="10800000">
            <a:off x="6876256"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5" name="Rectangle 4"/>
          <p:cNvSpPr/>
          <p:nvPr userDrawn="1"/>
        </p:nvSpPr>
        <p:spPr>
          <a:xfrm>
            <a:off x="395536" y="836712"/>
            <a:ext cx="8496944" cy="5400600"/>
          </a:xfrm>
          <a:prstGeom prst="rect">
            <a:avLst/>
          </a:prstGeom>
          <a:solidFill>
            <a:schemeClr val="bg1"/>
          </a:solidFill>
          <a:ln w="98425" cap="sq">
            <a:solidFill>
              <a:srgbClr val="2CAF95"/>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6" name="Rectangle 5"/>
          <p:cNvSpPr/>
          <p:nvPr userDrawn="1"/>
        </p:nvSpPr>
        <p:spPr>
          <a:xfrm>
            <a:off x="323528" y="764704"/>
            <a:ext cx="8496944" cy="5400600"/>
          </a:xfrm>
          <a:prstGeom prst="rect">
            <a:avLst/>
          </a:prstGeom>
          <a:solidFill>
            <a:schemeClr val="bg1"/>
          </a:solidFill>
          <a:ln w="98425" cap="sq">
            <a:solidFill>
              <a:srgbClr val="2CAF95"/>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3" name="Content Placeholder 2"/>
          <p:cNvSpPr>
            <a:spLocks noGrp="1"/>
          </p:cNvSpPr>
          <p:nvPr>
            <p:ph idx="1" hasCustomPrompt="1"/>
          </p:nvPr>
        </p:nvSpPr>
        <p:spPr>
          <a:xfrm>
            <a:off x="611560" y="1600200"/>
            <a:ext cx="7920880" cy="4781128"/>
          </a:xfrm>
        </p:spPr>
        <p:txBody>
          <a:bodyPr/>
          <a:lstStyle>
            <a:lvl1pPr>
              <a:buClr>
                <a:srgbClr val="CC071E"/>
              </a:buClr>
              <a:buSzPct val="90000"/>
              <a:buFont typeface="Wingdings 2" pitchFamily="18" charset="2"/>
              <a:buChar char=""/>
              <a:defRPr sz="2800">
                <a:latin typeface="Trebuchet MS" pitchFamily="34" charset="0"/>
                <a:ea typeface="Verdana" pitchFamily="34" charset="0"/>
                <a:cs typeface="Verdana" pitchFamily="34" charset="0"/>
              </a:defRPr>
            </a:lvl1pPr>
            <a:lvl2pPr marL="971550" indent="-514350">
              <a:buClr>
                <a:srgbClr val="CC071E"/>
              </a:buClr>
              <a:buSzPct val="100000"/>
              <a:buFont typeface="Arial" pitchFamily="34" charset="0"/>
              <a:buChar char="•"/>
              <a:defRPr sz="2800">
                <a:latin typeface="Trebuchet MS" pitchFamily="34" charset="0"/>
              </a:defRPr>
            </a:lvl2pPr>
          </a:lstStyle>
          <a:p>
            <a:pPr lvl="0"/>
            <a:r>
              <a:rPr lang="en-US" dirty="0" smtClean="0"/>
              <a:t> Click to edit Master text styles</a:t>
            </a:r>
          </a:p>
          <a:p>
            <a:pPr lvl="1"/>
            <a:r>
              <a:rPr lang="en-US" dirty="0" smtClean="0"/>
              <a:t> Second level</a:t>
            </a:r>
          </a:p>
          <a:p>
            <a:pPr lvl="1"/>
            <a:endParaRPr lang="en-US" dirty="0" smtClean="0"/>
          </a:p>
          <a:p>
            <a:pPr lvl="1"/>
            <a:endParaRPr lang="en-US" dirty="0" smtClean="0"/>
          </a:p>
        </p:txBody>
      </p:sp>
      <p:sp>
        <p:nvSpPr>
          <p:cNvPr id="8" name="Title 11"/>
          <p:cNvSpPr>
            <a:spLocks noGrp="1"/>
          </p:cNvSpPr>
          <p:nvPr>
            <p:ph type="title" hasCustomPrompt="1"/>
          </p:nvPr>
        </p:nvSpPr>
        <p:spPr>
          <a:xfrm>
            <a:off x="683568" y="404664"/>
            <a:ext cx="7776864" cy="936104"/>
          </a:xfrm>
          <a:solidFill>
            <a:srgbClr val="2CAF95"/>
          </a:solidFill>
        </p:spPr>
        <p:txBody>
          <a:bodyPr/>
          <a:lstStyle>
            <a:lvl1pPr algn="ctr">
              <a:defRPr>
                <a:solidFill>
                  <a:schemeClr val="bg1"/>
                </a:solidFill>
                <a:latin typeface="Impact" pitchFamily="34" charset="0"/>
              </a:defRPr>
            </a:lvl1pPr>
          </a:lstStyle>
          <a:p>
            <a:r>
              <a:rPr lang="en-US" dirty="0" smtClean="0"/>
              <a:t>CLICK TO EDIT MASTER TITLE STYLE</a:t>
            </a:r>
            <a:endParaRPr lang="lt-LT" dirty="0"/>
          </a:p>
        </p:txBody>
      </p:sp>
      <p:sp>
        <p:nvSpPr>
          <p:cNvPr id="7" name="Isosceles Triangle 6"/>
          <p:cNvSpPr/>
          <p:nvPr userDrawn="1"/>
        </p:nvSpPr>
        <p:spPr>
          <a:xfrm>
            <a:off x="1259632"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9" name="Isosceles Triangle 8"/>
          <p:cNvSpPr/>
          <p:nvPr userDrawn="1"/>
        </p:nvSpPr>
        <p:spPr>
          <a:xfrm>
            <a:off x="755576"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0" name="Isosceles Triangle 9"/>
          <p:cNvSpPr/>
          <p:nvPr userDrawn="1"/>
        </p:nvSpPr>
        <p:spPr>
          <a:xfrm>
            <a:off x="1763688"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aphicFrame>
        <p:nvGraphicFramePr>
          <p:cNvPr id="5" name="Table 4"/>
          <p:cNvGraphicFramePr>
            <a:graphicFrameLocks noGrp="1"/>
          </p:cNvGraphicFramePr>
          <p:nvPr userDrawn="1"/>
        </p:nvGraphicFramePr>
        <p:xfrm>
          <a:off x="683568" y="1628800"/>
          <a:ext cx="7776864" cy="3832200"/>
        </p:xfrm>
        <a:graphic>
          <a:graphicData uri="http://schemas.openxmlformats.org/drawingml/2006/table">
            <a:tbl>
              <a:tblPr firstRow="1" bandRow="1">
                <a:tableStyleId>{5C22544A-7EE6-4342-B048-85BDC9FD1C3A}</a:tableStyleId>
              </a:tblPr>
              <a:tblGrid>
                <a:gridCol w="3888432"/>
                <a:gridCol w="3888432"/>
              </a:tblGrid>
              <a:tr h="638700">
                <a:tc>
                  <a:txBody>
                    <a:bodyPr/>
                    <a:lstStyle/>
                    <a:p>
                      <a:endParaRPr lang="lt-LT" dirty="0">
                        <a:solidFill>
                          <a:srgbClr val="168E21"/>
                        </a:solidFill>
                        <a:latin typeface="Trebuchet MS" pitchFamily="34" charset="0"/>
                      </a:endParaRPr>
                    </a:p>
                  </a:txBody>
                  <a:tcPr>
                    <a:lnR w="38100" cap="flat" cmpd="sng" algn="ctr">
                      <a:solidFill>
                        <a:schemeClr val="bg1"/>
                      </a:solidFill>
                      <a:prstDash val="solid"/>
                      <a:round/>
                      <a:headEnd type="none" w="med" len="med"/>
                      <a:tailEnd type="none" w="med" len="med"/>
                    </a:lnR>
                    <a:solidFill>
                      <a:srgbClr val="168E21">
                        <a:alpha val="20000"/>
                      </a:srgbClr>
                    </a:solidFill>
                  </a:tcPr>
                </a:tc>
                <a:tc>
                  <a:txBody>
                    <a:bodyPr/>
                    <a:lstStyle/>
                    <a:p>
                      <a:endParaRPr lang="lt-LT" dirty="0">
                        <a:solidFill>
                          <a:srgbClr val="168E21"/>
                        </a:solidFill>
                        <a:latin typeface="Trebuchet MS" pitchFamily="34" charset="0"/>
                      </a:endParaRPr>
                    </a:p>
                  </a:txBody>
                  <a:tcPr>
                    <a:lnL w="38100" cap="flat" cmpd="sng" algn="ctr">
                      <a:solidFill>
                        <a:schemeClr val="bg1"/>
                      </a:solidFill>
                      <a:prstDash val="solid"/>
                      <a:round/>
                      <a:headEnd type="none" w="med" len="med"/>
                      <a:tailEnd type="none" w="med" len="med"/>
                    </a:lnL>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solidFill>
                      <a:srgbClr val="168E21">
                        <a:alpha val="20000"/>
                      </a:srgbClr>
                    </a:solidFill>
                  </a:tcPr>
                </a:tc>
              </a:tr>
            </a:tbl>
          </a:graphicData>
        </a:graphic>
      </p:graphicFrame>
      <p:sp>
        <p:nvSpPr>
          <p:cNvPr id="11" name="Title 11"/>
          <p:cNvSpPr>
            <a:spLocks noGrp="1"/>
          </p:cNvSpPr>
          <p:nvPr>
            <p:ph type="title" hasCustomPrompt="1"/>
          </p:nvPr>
        </p:nvSpPr>
        <p:spPr>
          <a:xfrm>
            <a:off x="683568" y="404664"/>
            <a:ext cx="7776864" cy="936104"/>
          </a:xfrm>
          <a:solidFill>
            <a:schemeClr val="bg1"/>
          </a:solidFill>
        </p:spPr>
        <p:txBody>
          <a:bodyPr/>
          <a:lstStyle>
            <a:lvl1pPr algn="l">
              <a:defRPr>
                <a:solidFill>
                  <a:srgbClr val="70542A"/>
                </a:solidFill>
                <a:latin typeface="Impact" pitchFamily="34" charset="0"/>
              </a:defRPr>
            </a:lvl1pPr>
          </a:lstStyle>
          <a:p>
            <a:r>
              <a:rPr lang="en-US" dirty="0" smtClean="0"/>
              <a:t>CLICK TO EDIT MASTER TITLE STYLE</a:t>
            </a:r>
            <a:endParaRPr lang="lt-LT"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Isosceles Triangle 1"/>
          <p:cNvSpPr/>
          <p:nvPr userDrawn="1"/>
        </p:nvSpPr>
        <p:spPr>
          <a:xfrm rot="10800000">
            <a:off x="7452320"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3" name="Isosceles Triangle 2"/>
          <p:cNvSpPr/>
          <p:nvPr userDrawn="1"/>
        </p:nvSpPr>
        <p:spPr>
          <a:xfrm rot="10800000">
            <a:off x="6948264"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4" name="Isosceles Triangle 3"/>
          <p:cNvSpPr/>
          <p:nvPr userDrawn="1"/>
        </p:nvSpPr>
        <p:spPr>
          <a:xfrm rot="10800000">
            <a:off x="7956376"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1"/>
          <p:cNvSpPr>
            <a:spLocks noGrp="1"/>
          </p:cNvSpPr>
          <p:nvPr>
            <p:ph type="title" hasCustomPrompt="1"/>
          </p:nvPr>
        </p:nvSpPr>
        <p:spPr>
          <a:xfrm>
            <a:off x="683568" y="404664"/>
            <a:ext cx="7776864" cy="936104"/>
          </a:xfrm>
          <a:solidFill>
            <a:schemeClr val="bg1"/>
          </a:solidFill>
        </p:spPr>
        <p:txBody>
          <a:bodyPr/>
          <a:lstStyle>
            <a:lvl1pPr algn="l">
              <a:defRPr>
                <a:solidFill>
                  <a:srgbClr val="2CAF95"/>
                </a:solidFill>
                <a:latin typeface="Impact" pitchFamily="34" charset="0"/>
              </a:defRPr>
            </a:lvl1pPr>
          </a:lstStyle>
          <a:p>
            <a:r>
              <a:rPr lang="en-US" dirty="0" smtClean="0"/>
              <a:t>CLICK TO EDIT MASTER TITLE STYLE</a:t>
            </a:r>
            <a:endParaRPr lang="lt-LT" dirty="0"/>
          </a:p>
        </p:txBody>
      </p:sp>
      <p:sp>
        <p:nvSpPr>
          <p:cNvPr id="10" name="Picture Placeholder 9"/>
          <p:cNvSpPr>
            <a:spLocks noGrp="1"/>
          </p:cNvSpPr>
          <p:nvPr>
            <p:ph type="pic" sz="quarter" idx="10"/>
          </p:nvPr>
        </p:nvSpPr>
        <p:spPr>
          <a:xfrm>
            <a:off x="6068069" y="4293096"/>
            <a:ext cx="2376264" cy="1800225"/>
          </a:xfrm>
          <a:solidFill>
            <a:schemeClr val="bg1"/>
          </a:solidFill>
          <a:ln w="76200" cap="sq">
            <a:solidFill>
              <a:srgbClr val="2CAF95"/>
            </a:solidFill>
            <a:miter lim="800000"/>
          </a:ln>
          <a:effectLst>
            <a:outerShdw dist="38100" dir="2700000" sx="101000" sy="101000" algn="tl" rotWithShape="0">
              <a:srgbClr val="2CAF95"/>
            </a:outerShdw>
          </a:effectLst>
        </p:spPr>
        <p:txBody>
          <a:bodyPr/>
          <a:lstStyle/>
          <a:p>
            <a:endParaRPr lang="lt-LT"/>
          </a:p>
        </p:txBody>
      </p:sp>
      <p:sp>
        <p:nvSpPr>
          <p:cNvPr id="12" name="Picture Placeholder 9"/>
          <p:cNvSpPr>
            <a:spLocks noGrp="1"/>
          </p:cNvSpPr>
          <p:nvPr>
            <p:ph type="pic" sz="quarter" idx="11"/>
          </p:nvPr>
        </p:nvSpPr>
        <p:spPr>
          <a:xfrm>
            <a:off x="755576" y="4293096"/>
            <a:ext cx="2376264" cy="1800225"/>
          </a:xfrm>
          <a:solidFill>
            <a:schemeClr val="bg1"/>
          </a:solidFill>
          <a:ln w="76200" cap="sq">
            <a:solidFill>
              <a:srgbClr val="2CAF95"/>
            </a:solidFill>
            <a:miter lim="800000"/>
          </a:ln>
          <a:effectLst>
            <a:outerShdw dist="38100" dir="2700000" sx="101000" sy="101000" algn="tl" rotWithShape="0">
              <a:srgbClr val="2CAF95"/>
            </a:outerShdw>
          </a:effectLst>
        </p:spPr>
        <p:txBody>
          <a:bodyPr/>
          <a:lstStyle/>
          <a:p>
            <a:endParaRPr lang="lt-LT"/>
          </a:p>
        </p:txBody>
      </p:sp>
      <p:sp>
        <p:nvSpPr>
          <p:cNvPr id="13" name="Picture Placeholder 9"/>
          <p:cNvSpPr>
            <a:spLocks noGrp="1"/>
          </p:cNvSpPr>
          <p:nvPr>
            <p:ph type="pic" sz="quarter" idx="12"/>
          </p:nvPr>
        </p:nvSpPr>
        <p:spPr>
          <a:xfrm>
            <a:off x="3419872" y="4293096"/>
            <a:ext cx="2376264" cy="1800225"/>
          </a:xfrm>
          <a:solidFill>
            <a:schemeClr val="bg1"/>
          </a:solidFill>
          <a:ln w="76200" cap="sq">
            <a:solidFill>
              <a:srgbClr val="2CAF95"/>
            </a:solidFill>
            <a:miter lim="800000"/>
          </a:ln>
          <a:effectLst>
            <a:outerShdw dist="38100" dir="2700000" sx="101000" sy="101000" algn="tl" rotWithShape="0">
              <a:srgbClr val="2CAF95"/>
            </a:outerShdw>
          </a:effectLst>
        </p:spPr>
        <p:txBody>
          <a:bodyPr/>
          <a:lstStyle/>
          <a:p>
            <a:endParaRPr lang="lt-LT"/>
          </a:p>
        </p:txBody>
      </p:sp>
      <p:sp>
        <p:nvSpPr>
          <p:cNvPr id="16" name="Content Placeholder 2"/>
          <p:cNvSpPr>
            <a:spLocks noGrp="1"/>
          </p:cNvSpPr>
          <p:nvPr>
            <p:ph idx="1" hasCustomPrompt="1"/>
          </p:nvPr>
        </p:nvSpPr>
        <p:spPr>
          <a:xfrm>
            <a:off x="611560" y="1600200"/>
            <a:ext cx="7920880" cy="2404864"/>
          </a:xfrm>
        </p:spPr>
        <p:txBody>
          <a:bodyPr/>
          <a:lstStyle>
            <a:lvl1pPr>
              <a:buClr>
                <a:srgbClr val="CC071E"/>
              </a:buClr>
              <a:buSzPct val="90000"/>
              <a:buFont typeface="Wingdings 2" pitchFamily="18" charset="2"/>
              <a:buChar char=""/>
              <a:defRPr sz="2800">
                <a:latin typeface="Trebuchet MS" pitchFamily="34" charset="0"/>
                <a:ea typeface="Verdana" pitchFamily="34" charset="0"/>
                <a:cs typeface="Verdana" pitchFamily="34" charset="0"/>
              </a:defRPr>
            </a:lvl1pPr>
            <a:lvl2pPr marL="971550" indent="-514350">
              <a:buClr>
                <a:srgbClr val="CC071E"/>
              </a:buClr>
              <a:buSzPct val="100000"/>
              <a:buFont typeface="Arial" pitchFamily="34" charset="0"/>
              <a:buChar char="•"/>
              <a:defRPr sz="2800">
                <a:latin typeface="Trebuchet MS" pitchFamily="34" charset="0"/>
              </a:defRPr>
            </a:lvl2pPr>
          </a:lstStyle>
          <a:p>
            <a:pPr lvl="0"/>
            <a:r>
              <a:rPr lang="en-US" dirty="0" smtClean="0"/>
              <a:t> Click to edit Master text styles</a:t>
            </a:r>
          </a:p>
          <a:p>
            <a:pPr lvl="1"/>
            <a:r>
              <a:rPr lang="en-US" dirty="0" smtClean="0"/>
              <a:t> Second level</a:t>
            </a:r>
          </a:p>
          <a:p>
            <a:pPr lvl="1"/>
            <a:endParaRPr lang="en-US" dirty="0" smtClean="0"/>
          </a:p>
          <a:p>
            <a:pPr lvl="1"/>
            <a:endParaRPr lang="en-US" dirty="0" smtClean="0"/>
          </a:p>
        </p:txBody>
      </p:sp>
      <p:sp>
        <p:nvSpPr>
          <p:cNvPr id="7" name="Isosceles Triangle 6"/>
          <p:cNvSpPr/>
          <p:nvPr userDrawn="1"/>
        </p:nvSpPr>
        <p:spPr>
          <a:xfrm>
            <a:off x="1259632"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9" name="Isosceles Triangle 8"/>
          <p:cNvSpPr/>
          <p:nvPr userDrawn="1"/>
        </p:nvSpPr>
        <p:spPr>
          <a:xfrm>
            <a:off x="755576"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1" name="Isosceles Triangle 10"/>
          <p:cNvSpPr/>
          <p:nvPr userDrawn="1"/>
        </p:nvSpPr>
        <p:spPr>
          <a:xfrm>
            <a:off x="1763688"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t-L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lt-LT"/>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lt-LT"/>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t-LT"/>
          </a:p>
        </p:txBody>
      </p:sp>
      <p:sp>
        <p:nvSpPr>
          <p:cNvPr id="3" name="Text Placeholder 2"/>
          <p:cNvSpPr>
            <a:spLocks noGrp="1"/>
          </p:cNvSpPr>
          <p:nvPr>
            <p:ph type="body" idx="1"/>
          </p:nvPr>
        </p:nvSpPr>
        <p:spPr>
          <a:xfrm>
            <a:off x="457200" y="1600200"/>
            <a:ext cx="8229600" cy="478112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Tree>
  </p:cSld>
  <p:clrMap bg1="lt1" tx1="dk1" bg2="lt2" tx2="dk2" accent1="accent1" accent2="accent2" accent3="accent3" accent4="accent4" accent5="accent5" accent6="accent6" hlink="hlink" folHlink="folHlink"/>
  <p:sldLayoutIdLst>
    <p:sldLayoutId id="2147483649" r:id="rId1"/>
    <p:sldLayoutId id="2147483673" r:id="rId2"/>
    <p:sldLayoutId id="2147483650" r:id="rId3"/>
    <p:sldLayoutId id="2147483674" r:id="rId4"/>
    <p:sldLayoutId id="2147483672"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t-LT"/>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BA2BB8-A9B0-4C87-AC42-EE32A9FB5572}" type="datetimeFigureOut">
              <a:rPr lang="lt-LT" smtClean="0"/>
              <a:pPr/>
              <a:t>2016-02-10</a:t>
            </a:fld>
            <a:endParaRPr lang="lt-L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0288C6-47A5-4AB5-A26F-E476CFDFFCC3}" type="slidenum">
              <a:rPr lang="lt-LT" smtClean="0"/>
              <a:pPr/>
              <a:t>‹#›</a:t>
            </a:fld>
            <a:endParaRPr lang="lt-L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Medijos</a:t>
            </a:r>
            <a:r>
              <a:rPr lang="en-US" dirty="0" smtClean="0"/>
              <a:t> </a:t>
            </a:r>
            <a:r>
              <a:rPr lang="en-US" dirty="0" err="1" smtClean="0"/>
              <a:t>ir</a:t>
            </a:r>
            <a:r>
              <a:rPr lang="en-US" dirty="0" smtClean="0"/>
              <a:t> </a:t>
            </a:r>
            <a:r>
              <a:rPr lang="en-US" dirty="0" err="1" smtClean="0"/>
              <a:t>globalizacija</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3315828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effectLst/>
              </a:rPr>
              <a:t>Globalizacija</a:t>
            </a:r>
            <a:endParaRPr lang="en-US" dirty="0"/>
          </a:p>
        </p:txBody>
      </p:sp>
      <p:sp>
        <p:nvSpPr>
          <p:cNvPr id="3" name="Content Placeholder 2"/>
          <p:cNvSpPr>
            <a:spLocks noGrp="1"/>
          </p:cNvSpPr>
          <p:nvPr>
            <p:ph idx="1"/>
          </p:nvPr>
        </p:nvSpPr>
        <p:spPr/>
        <p:txBody>
          <a:bodyPr/>
          <a:lstStyle/>
          <a:p>
            <a:pPr marL="0" indent="0">
              <a:buNone/>
            </a:pPr>
            <a:endParaRPr lang="lt-LT" dirty="0" smtClean="0"/>
          </a:p>
          <a:p>
            <a:pPr marL="0" indent="0">
              <a:buNone/>
            </a:pPr>
            <a:r>
              <a:rPr lang="lt-LT" i="1" dirty="0" smtClean="0">
                <a:solidFill>
                  <a:srgbClr val="2CAF95"/>
                </a:solidFill>
              </a:rPr>
              <a:t>Globalizacija </a:t>
            </a:r>
            <a:r>
              <a:rPr lang="lt-LT" i="1" dirty="0">
                <a:solidFill>
                  <a:srgbClr val="2CAF95"/>
                </a:solidFill>
              </a:rPr>
              <a:t>– tai procesas, reiškinys, vykstantis socialinėje plotmėje, apimantis pačias įvairiausias visuomenės, valstybės bei kitų socialinių darinių veiklos sritis, jų aplinką, pasireiškiantis tarpusavio ryšių intensyvėjimu, asmenų ir prekių judėjimu bei kitomis charakteristikomis viso pasaulio mastu</a:t>
            </a:r>
            <a:r>
              <a:rPr lang="lt-LT" i="1" dirty="0" smtClean="0">
                <a:solidFill>
                  <a:srgbClr val="2CAF95"/>
                </a:solidFill>
              </a:rPr>
              <a:t>.</a:t>
            </a:r>
            <a:endParaRPr lang="en-US" i="1" dirty="0" smtClean="0">
              <a:solidFill>
                <a:srgbClr val="2CAF95"/>
              </a:solidFill>
              <a:effectLst/>
            </a:endParaRPr>
          </a:p>
          <a:p>
            <a:endParaRPr lang="en-US" dirty="0"/>
          </a:p>
        </p:txBody>
      </p:sp>
      <p:sp>
        <p:nvSpPr>
          <p:cNvPr id="4" name="Skaidrės numerio vietos rezervavimo ženklas 3"/>
          <p:cNvSpPr>
            <a:spLocks noGrp="1"/>
          </p:cNvSpPr>
          <p:nvPr>
            <p:ph type="sldNum" sz="quarter" idx="4294967295"/>
          </p:nvPr>
        </p:nvSpPr>
        <p:spPr>
          <a:xfrm>
            <a:off x="6553200" y="6356350"/>
            <a:ext cx="2133600" cy="365125"/>
          </a:xfrm>
          <a:prstGeom prst="rect">
            <a:avLst/>
          </a:prstGeom>
        </p:spPr>
        <p:txBody>
          <a:bodyPr/>
          <a:lstStyle/>
          <a:p>
            <a:fld id="{50CCFAC2-17D7-7E4E-B495-23295A10F510}" type="slidenum">
              <a:rPr lang="en-US" smtClean="0"/>
              <a:t>2</a:t>
            </a:fld>
            <a:endParaRPr lang="en-US"/>
          </a:p>
        </p:txBody>
      </p:sp>
    </p:spTree>
    <p:extLst>
      <p:ext uri="{BB962C8B-B14F-4D97-AF65-F5344CB8AC3E}">
        <p14:creationId xmlns:p14="http://schemas.microsoft.com/office/powerpoint/2010/main" val="35688487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lt-LT" dirty="0"/>
              <a:t>Medijų įtaka </a:t>
            </a:r>
            <a:r>
              <a:rPr lang="lt-LT" dirty="0" smtClean="0"/>
              <a:t>globalizacijai</a:t>
            </a:r>
            <a:endParaRPr lang="en-US" dirty="0"/>
          </a:p>
        </p:txBody>
      </p:sp>
      <p:sp>
        <p:nvSpPr>
          <p:cNvPr id="3" name="Content Placeholder 2"/>
          <p:cNvSpPr>
            <a:spLocks noGrp="1"/>
          </p:cNvSpPr>
          <p:nvPr>
            <p:ph idx="1"/>
          </p:nvPr>
        </p:nvSpPr>
        <p:spPr/>
        <p:txBody>
          <a:bodyPr/>
          <a:lstStyle/>
          <a:p>
            <a:r>
              <a:rPr lang="lt-LT" dirty="0"/>
              <a:t>Medijos vaidina esminį vaidmenį globalizacijos procesuose. Be masinių komunikacijos priemonių ir modernių informacinių technologijų  globalizacija būtų </a:t>
            </a:r>
            <a:r>
              <a:rPr lang="lt-LT" dirty="0" smtClean="0"/>
              <a:t>neįmanoma.</a:t>
            </a:r>
          </a:p>
          <a:p>
            <a:r>
              <a:rPr lang="lt-LT" dirty="0" smtClean="0"/>
              <a:t>Televizijos </a:t>
            </a:r>
            <a:r>
              <a:rPr lang="lt-LT" dirty="0"/>
              <a:t>programos tapo tarptautinės, internetas prieinamas daugelyje pasaulio vietų, o mobiliosios technologijos susiejo  pasaulį iki tol nematytu mastu. </a:t>
            </a:r>
            <a:endParaRPr lang="lt-LT" b="0" dirty="0" smtClean="0">
              <a:effectLst/>
            </a:endParaRPr>
          </a:p>
          <a:p>
            <a:endParaRPr lang="en-US" dirty="0"/>
          </a:p>
        </p:txBody>
      </p:sp>
      <p:sp>
        <p:nvSpPr>
          <p:cNvPr id="4" name="Skaidrės numerio vietos rezervavimo ženklas 3"/>
          <p:cNvSpPr>
            <a:spLocks noGrp="1"/>
          </p:cNvSpPr>
          <p:nvPr>
            <p:ph type="sldNum" sz="quarter" idx="4294967295"/>
          </p:nvPr>
        </p:nvSpPr>
        <p:spPr>
          <a:xfrm>
            <a:off x="6553200" y="6356350"/>
            <a:ext cx="2133600" cy="365125"/>
          </a:xfrm>
          <a:prstGeom prst="rect">
            <a:avLst/>
          </a:prstGeom>
        </p:spPr>
        <p:txBody>
          <a:bodyPr/>
          <a:lstStyle/>
          <a:p>
            <a:fld id="{50CCFAC2-17D7-7E4E-B495-23295A10F510}" type="slidenum">
              <a:rPr lang="en-US" smtClean="0"/>
              <a:t>3</a:t>
            </a:fld>
            <a:endParaRPr lang="en-US"/>
          </a:p>
        </p:txBody>
      </p:sp>
    </p:spTree>
    <p:extLst>
      <p:ext uri="{BB962C8B-B14F-4D97-AF65-F5344CB8AC3E}">
        <p14:creationId xmlns:p14="http://schemas.microsoft.com/office/powerpoint/2010/main" val="20852177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6428"/>
            <a:ext cx="8229600" cy="1143000"/>
          </a:xfrm>
        </p:spPr>
        <p:txBody>
          <a:bodyPr>
            <a:normAutofit fontScale="90000"/>
          </a:bodyPr>
          <a:lstStyle/>
          <a:p>
            <a:r>
              <a:rPr lang="lt-LT" dirty="0"/>
              <a:t>Suvienodėjimas </a:t>
            </a:r>
            <a:r>
              <a:rPr lang="lt-LT" dirty="0" smtClean="0">
                <a:effectLst/>
              </a:rPr>
              <a:t/>
            </a:r>
            <a:br>
              <a:rPr lang="lt-LT" dirty="0" smtClean="0">
                <a:effectLst/>
              </a:rPr>
            </a:br>
            <a:endParaRPr lang="en-US" dirty="0"/>
          </a:p>
        </p:txBody>
      </p:sp>
      <p:sp>
        <p:nvSpPr>
          <p:cNvPr id="3" name="Content Placeholder 2"/>
          <p:cNvSpPr>
            <a:spLocks noGrp="1"/>
          </p:cNvSpPr>
          <p:nvPr>
            <p:ph idx="1"/>
          </p:nvPr>
        </p:nvSpPr>
        <p:spPr/>
        <p:txBody>
          <a:bodyPr/>
          <a:lstStyle/>
          <a:p>
            <a:r>
              <a:rPr lang="lt-LT" dirty="0"/>
              <a:t>G</a:t>
            </a:r>
            <a:r>
              <a:rPr lang="lt-LT" dirty="0" smtClean="0"/>
              <a:t>lobalizacijai </a:t>
            </a:r>
            <a:r>
              <a:rPr lang="lt-LT" dirty="0"/>
              <a:t>būdingas ir suvienodinimo efektas: kultūros, kurios šiandien atrodo savitos, netrukus gali </a:t>
            </a:r>
            <a:r>
              <a:rPr lang="lt-LT" dirty="0" smtClean="0"/>
              <a:t>tapti </a:t>
            </a:r>
            <a:r>
              <a:rPr lang="lt-LT" dirty="0"/>
              <a:t>praeitimi, nes dominuojantis kultūros modelis  nustato globalius „standartus“. </a:t>
            </a:r>
            <a:endParaRPr lang="lt-LT" b="0" dirty="0" smtClean="0">
              <a:effectLst/>
            </a:endParaRPr>
          </a:p>
          <a:p>
            <a:endParaRPr lang="en-US" dirty="0"/>
          </a:p>
        </p:txBody>
      </p:sp>
      <p:sp>
        <p:nvSpPr>
          <p:cNvPr id="4" name="Skaidrės numerio vietos rezervavimo ženklas 3"/>
          <p:cNvSpPr>
            <a:spLocks noGrp="1"/>
          </p:cNvSpPr>
          <p:nvPr>
            <p:ph type="sldNum" sz="quarter" idx="4294967295"/>
          </p:nvPr>
        </p:nvSpPr>
        <p:spPr>
          <a:xfrm>
            <a:off x="6553200" y="6356350"/>
            <a:ext cx="2133600" cy="365125"/>
          </a:xfrm>
          <a:prstGeom prst="rect">
            <a:avLst/>
          </a:prstGeom>
        </p:spPr>
        <p:txBody>
          <a:bodyPr/>
          <a:lstStyle/>
          <a:p>
            <a:fld id="{50CCFAC2-17D7-7E4E-B495-23295A10F510}" type="slidenum">
              <a:rPr lang="en-US" smtClean="0"/>
              <a:t>4</a:t>
            </a:fld>
            <a:endParaRPr lang="en-US"/>
          </a:p>
        </p:txBody>
      </p:sp>
    </p:spTree>
    <p:extLst>
      <p:ext uri="{BB962C8B-B14F-4D97-AF65-F5344CB8AC3E}">
        <p14:creationId xmlns:p14="http://schemas.microsoft.com/office/powerpoint/2010/main" val="2850835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lt-LT" dirty="0"/>
              <a:t>Kultūrinis </a:t>
            </a:r>
            <a:r>
              <a:rPr lang="lt-LT" dirty="0" smtClean="0"/>
              <a:t>imperializmas</a:t>
            </a:r>
            <a:endParaRPr lang="en-US" dirty="0"/>
          </a:p>
        </p:txBody>
      </p:sp>
      <p:sp>
        <p:nvSpPr>
          <p:cNvPr id="3" name="Content Placeholder 2"/>
          <p:cNvSpPr>
            <a:spLocks noGrp="1"/>
          </p:cNvSpPr>
          <p:nvPr>
            <p:ph idx="1"/>
          </p:nvPr>
        </p:nvSpPr>
        <p:spPr/>
        <p:txBody>
          <a:bodyPr>
            <a:normAutofit/>
          </a:bodyPr>
          <a:lstStyle/>
          <a:p>
            <a:r>
              <a:rPr lang="lt-LT" dirty="0"/>
              <a:t>Globalus </a:t>
            </a:r>
            <a:r>
              <a:rPr lang="lt-LT" dirty="0" smtClean="0"/>
              <a:t>suvienodėjimas - </a:t>
            </a:r>
            <a:r>
              <a:rPr lang="lt-LT" dirty="0"/>
              <a:t>tai galimybė pasauliniu mastu naudotis šiuolaikinės kultūros teikiamomis galimybėmis. </a:t>
            </a:r>
            <a:endParaRPr lang="lt-LT" dirty="0" smtClean="0"/>
          </a:p>
          <a:p>
            <a:r>
              <a:rPr lang="lt-LT" dirty="0" smtClean="0"/>
              <a:t>Kai </a:t>
            </a:r>
            <a:r>
              <a:rPr lang="lt-LT" dirty="0"/>
              <a:t>kurie kritikai teigia, kad </a:t>
            </a:r>
            <a:r>
              <a:rPr lang="lt-LT" dirty="0" smtClean="0"/>
              <a:t>tai kelia </a:t>
            </a:r>
            <a:r>
              <a:rPr lang="lt-LT" dirty="0"/>
              <a:t>kultūrinio imperializmo </a:t>
            </a:r>
            <a:r>
              <a:rPr lang="lt-LT" dirty="0" smtClean="0"/>
              <a:t>grėsmę: </a:t>
            </a:r>
            <a:r>
              <a:rPr lang="lt-LT" dirty="0"/>
              <a:t>besivystančios šalys patraukiamos ir verčiamos kurti </a:t>
            </a:r>
            <a:r>
              <a:rPr lang="lt-LT" dirty="0" smtClean="0"/>
              <a:t>normas, palaikančias tas vertybes, </a:t>
            </a:r>
            <a:r>
              <a:rPr lang="lt-LT" dirty="0"/>
              <a:t>kurias propaguoja sistemos centras, vakarietiškoji kultūra. </a:t>
            </a:r>
            <a:endParaRPr lang="lt-LT" dirty="0" smtClean="0">
              <a:effectLst/>
            </a:endParaRPr>
          </a:p>
          <a:p>
            <a:endParaRPr lang="en-US" dirty="0"/>
          </a:p>
        </p:txBody>
      </p:sp>
      <p:sp>
        <p:nvSpPr>
          <p:cNvPr id="4" name="Skaidrės numerio vietos rezervavimo ženklas 3"/>
          <p:cNvSpPr>
            <a:spLocks noGrp="1"/>
          </p:cNvSpPr>
          <p:nvPr>
            <p:ph type="sldNum" sz="quarter" idx="4294967295"/>
          </p:nvPr>
        </p:nvSpPr>
        <p:spPr>
          <a:xfrm>
            <a:off x="6553200" y="6356350"/>
            <a:ext cx="2133600" cy="365125"/>
          </a:xfrm>
          <a:prstGeom prst="rect">
            <a:avLst/>
          </a:prstGeom>
        </p:spPr>
        <p:txBody>
          <a:bodyPr/>
          <a:lstStyle/>
          <a:p>
            <a:fld id="{50CCFAC2-17D7-7E4E-B495-23295A10F510}" type="slidenum">
              <a:rPr lang="en-US" smtClean="0"/>
              <a:t>5</a:t>
            </a:fld>
            <a:endParaRPr lang="en-US"/>
          </a:p>
        </p:txBody>
      </p:sp>
    </p:spTree>
    <p:extLst>
      <p:ext uri="{BB962C8B-B14F-4D97-AF65-F5344CB8AC3E}">
        <p14:creationId xmlns:p14="http://schemas.microsoft.com/office/powerpoint/2010/main" val="18048000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lt-LT" dirty="0" err="1" smtClean="0"/>
              <a:t>Komercializacija</a:t>
            </a:r>
            <a:endParaRPr lang="en-US" dirty="0"/>
          </a:p>
        </p:txBody>
      </p:sp>
      <p:sp>
        <p:nvSpPr>
          <p:cNvPr id="3" name="Content Placeholder 2"/>
          <p:cNvSpPr>
            <a:spLocks noGrp="1"/>
          </p:cNvSpPr>
          <p:nvPr>
            <p:ph idx="1"/>
          </p:nvPr>
        </p:nvSpPr>
        <p:spPr>
          <a:xfrm>
            <a:off x="457200" y="2112062"/>
            <a:ext cx="8229600" cy="4525963"/>
          </a:xfrm>
        </p:spPr>
        <p:txBody>
          <a:bodyPr/>
          <a:lstStyle/>
          <a:p>
            <a:r>
              <a:rPr lang="lt-LT" dirty="0" smtClean="0"/>
              <a:t>Naujoje </a:t>
            </a:r>
            <a:r>
              <a:rPr lang="lt-LT" dirty="0"/>
              <a:t>aplinkoje žiniasklaidos kompanijos vis labiau nusitaiko </a:t>
            </a:r>
            <a:r>
              <a:rPr lang="lt-LT" dirty="0" smtClean="0"/>
              <a:t>į </a:t>
            </a:r>
            <a:r>
              <a:rPr lang="lt-LT" dirty="0"/>
              <a:t>vaikus </a:t>
            </a:r>
            <a:r>
              <a:rPr lang="lt-LT" dirty="0" smtClean="0"/>
              <a:t>kaip į </a:t>
            </a:r>
            <a:r>
              <a:rPr lang="lt-LT" dirty="0" smtClean="0"/>
              <a:t>ekonomiškai </a:t>
            </a:r>
            <a:r>
              <a:rPr lang="lt-LT" dirty="0" smtClean="0"/>
              <a:t>vertingą auditoriją. </a:t>
            </a:r>
            <a:r>
              <a:rPr lang="lt-LT" dirty="0"/>
              <a:t>Taip auginama vartotojų kultūra.</a:t>
            </a:r>
            <a:endParaRPr lang="lt-LT" dirty="0" smtClean="0">
              <a:effectLst/>
            </a:endParaRPr>
          </a:p>
          <a:p>
            <a:endParaRPr lang="en-US" dirty="0"/>
          </a:p>
        </p:txBody>
      </p:sp>
      <p:sp>
        <p:nvSpPr>
          <p:cNvPr id="4" name="Skaidrės numerio vietos rezervavimo ženklas 3"/>
          <p:cNvSpPr>
            <a:spLocks noGrp="1"/>
          </p:cNvSpPr>
          <p:nvPr>
            <p:ph type="sldNum" sz="quarter" idx="4294967295"/>
          </p:nvPr>
        </p:nvSpPr>
        <p:spPr>
          <a:xfrm>
            <a:off x="6553200" y="6356350"/>
            <a:ext cx="2133600" cy="365125"/>
          </a:xfrm>
          <a:prstGeom prst="rect">
            <a:avLst/>
          </a:prstGeom>
        </p:spPr>
        <p:txBody>
          <a:bodyPr/>
          <a:lstStyle/>
          <a:p>
            <a:fld id="{50CCFAC2-17D7-7E4E-B495-23295A10F510}" type="slidenum">
              <a:rPr lang="en-US" smtClean="0"/>
              <a:t>6</a:t>
            </a:fld>
            <a:endParaRPr lang="en-US"/>
          </a:p>
        </p:txBody>
      </p:sp>
    </p:spTree>
    <p:extLst>
      <p:ext uri="{BB962C8B-B14F-4D97-AF65-F5344CB8AC3E}">
        <p14:creationId xmlns:p14="http://schemas.microsoft.com/office/powerpoint/2010/main" val="19413293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dirty="0"/>
              <a:t>Lokalizacija – atsakas į globalizaciją</a:t>
            </a:r>
            <a:r>
              <a:rPr lang="lt-LT" dirty="0" smtClean="0">
                <a:effectLst/>
              </a:rPr>
              <a:t/>
            </a:r>
            <a:br>
              <a:rPr lang="lt-LT" dirty="0" smtClean="0">
                <a:effectLst/>
              </a:rPr>
            </a:br>
            <a:endParaRPr lang="en-US" dirty="0"/>
          </a:p>
        </p:txBody>
      </p:sp>
      <p:sp>
        <p:nvSpPr>
          <p:cNvPr id="3" name="Content Placeholder 2"/>
          <p:cNvSpPr>
            <a:spLocks noGrp="1"/>
          </p:cNvSpPr>
          <p:nvPr>
            <p:ph idx="1"/>
          </p:nvPr>
        </p:nvSpPr>
        <p:spPr/>
        <p:txBody>
          <a:bodyPr/>
          <a:lstStyle/>
          <a:p>
            <a:r>
              <a:rPr lang="en-US" dirty="0" err="1" smtClean="0">
                <a:effectLst/>
              </a:rPr>
              <a:t>Globalizacija</a:t>
            </a:r>
            <a:r>
              <a:rPr lang="en-US" dirty="0" smtClean="0">
                <a:effectLst/>
              </a:rPr>
              <a:t> </a:t>
            </a:r>
            <a:r>
              <a:rPr lang="en-US" dirty="0" err="1" smtClean="0">
                <a:effectLst/>
              </a:rPr>
              <a:t>pradėjo</a:t>
            </a:r>
            <a:r>
              <a:rPr lang="en-US" dirty="0" smtClean="0">
                <a:effectLst/>
              </a:rPr>
              <a:t> </a:t>
            </a:r>
            <a:r>
              <a:rPr lang="en-US" dirty="0" err="1" smtClean="0">
                <a:effectLst/>
              </a:rPr>
              <a:t>keisti</a:t>
            </a:r>
            <a:r>
              <a:rPr lang="en-US" dirty="0" smtClean="0">
                <a:effectLst/>
              </a:rPr>
              <a:t> </a:t>
            </a:r>
            <a:r>
              <a:rPr lang="en-US" dirty="0" err="1" smtClean="0">
                <a:effectLst/>
              </a:rPr>
              <a:t>santyk</a:t>
            </a:r>
            <a:r>
              <a:rPr lang="lt-LT" dirty="0" smtClean="0">
                <a:effectLst/>
              </a:rPr>
              <a:t>į</a:t>
            </a:r>
            <a:r>
              <a:rPr lang="en-US" dirty="0" smtClean="0">
                <a:effectLst/>
              </a:rPr>
              <a:t> tarp to, </a:t>
            </a:r>
            <a:r>
              <a:rPr lang="en-US" dirty="0" err="1" smtClean="0">
                <a:effectLst/>
              </a:rPr>
              <a:t>kas</a:t>
            </a:r>
            <a:r>
              <a:rPr lang="en-US" dirty="0" smtClean="0">
                <a:effectLst/>
              </a:rPr>
              <a:t> </a:t>
            </a:r>
            <a:r>
              <a:rPr lang="en-US" dirty="0" err="1" smtClean="0">
                <a:effectLst/>
              </a:rPr>
              <a:t>lokalu</a:t>
            </a:r>
            <a:r>
              <a:rPr lang="en-US" dirty="0" smtClean="0">
                <a:effectLst/>
              </a:rPr>
              <a:t>, ir to, </a:t>
            </a:r>
            <a:r>
              <a:rPr lang="en-US" dirty="0" err="1" smtClean="0">
                <a:effectLst/>
              </a:rPr>
              <a:t>kas</a:t>
            </a:r>
            <a:r>
              <a:rPr lang="en-US" dirty="0" smtClean="0">
                <a:effectLst/>
              </a:rPr>
              <a:t> </a:t>
            </a:r>
            <a:r>
              <a:rPr lang="en-US" dirty="0" err="1" smtClean="0">
                <a:effectLst/>
              </a:rPr>
              <a:t>globalu</a:t>
            </a:r>
            <a:r>
              <a:rPr lang="en-US" dirty="0" smtClean="0">
                <a:effectLst/>
              </a:rPr>
              <a:t>.</a:t>
            </a:r>
          </a:p>
          <a:p>
            <a:pPr marL="0" indent="0">
              <a:buNone/>
            </a:pPr>
            <a:endParaRPr lang="lt-LT" dirty="0" smtClean="0">
              <a:effectLst/>
            </a:endParaRPr>
          </a:p>
          <a:p>
            <a:pPr marL="0" indent="0">
              <a:buNone/>
            </a:pPr>
            <a:r>
              <a:rPr lang="en-US" i="1" dirty="0" err="1" smtClean="0">
                <a:solidFill>
                  <a:srgbClr val="2CAF95"/>
                </a:solidFill>
                <a:effectLst/>
              </a:rPr>
              <a:t>Lokalizacija</a:t>
            </a:r>
            <a:r>
              <a:rPr lang="en-US" i="1" dirty="0" smtClean="0">
                <a:solidFill>
                  <a:srgbClr val="2CAF95"/>
                </a:solidFill>
                <a:effectLst/>
              </a:rPr>
              <a:t> </a:t>
            </a:r>
            <a:r>
              <a:rPr lang="en-US" i="1" dirty="0" smtClean="0">
                <a:solidFill>
                  <a:srgbClr val="2CAF95"/>
                </a:solidFill>
                <a:effectLst/>
              </a:rPr>
              <a:t>– tai </a:t>
            </a:r>
            <a:r>
              <a:rPr lang="en-US" i="1" dirty="0" err="1" smtClean="0">
                <a:solidFill>
                  <a:srgbClr val="2CAF95"/>
                </a:solidFill>
                <a:effectLst/>
              </a:rPr>
              <a:t>procesas</a:t>
            </a:r>
            <a:r>
              <a:rPr lang="en-US" i="1" dirty="0" smtClean="0">
                <a:solidFill>
                  <a:srgbClr val="2CAF95"/>
                </a:solidFill>
                <a:effectLst/>
              </a:rPr>
              <a:t>, kai </a:t>
            </a:r>
            <a:r>
              <a:rPr lang="en-US" i="1" dirty="0" err="1" smtClean="0">
                <a:solidFill>
                  <a:srgbClr val="2CAF95"/>
                </a:solidFill>
                <a:effectLst/>
              </a:rPr>
              <a:t>politiniu</a:t>
            </a:r>
            <a:r>
              <a:rPr lang="en-US" i="1" dirty="0" smtClean="0">
                <a:solidFill>
                  <a:srgbClr val="2CAF95"/>
                </a:solidFill>
                <a:effectLst/>
              </a:rPr>
              <a:t> </a:t>
            </a:r>
            <a:r>
              <a:rPr lang="en-US" i="1" dirty="0" err="1" smtClean="0">
                <a:solidFill>
                  <a:srgbClr val="2CAF95"/>
                </a:solidFill>
                <a:effectLst/>
              </a:rPr>
              <a:t>sprendimu</a:t>
            </a:r>
            <a:r>
              <a:rPr lang="en-US" i="1" dirty="0" smtClean="0">
                <a:solidFill>
                  <a:srgbClr val="2CAF95"/>
                </a:solidFill>
                <a:effectLst/>
              </a:rPr>
              <a:t> </a:t>
            </a:r>
            <a:r>
              <a:rPr lang="en-US" i="1" dirty="0" err="1" smtClean="0">
                <a:solidFill>
                  <a:srgbClr val="2CAF95"/>
                </a:solidFill>
                <a:effectLst/>
              </a:rPr>
              <a:t>pirmenybė</a:t>
            </a:r>
            <a:r>
              <a:rPr lang="en-US" i="1" dirty="0" smtClean="0">
                <a:solidFill>
                  <a:srgbClr val="2CAF95"/>
                </a:solidFill>
                <a:effectLst/>
              </a:rPr>
              <a:t> </a:t>
            </a:r>
            <a:r>
              <a:rPr lang="en-US" i="1" dirty="0" err="1" smtClean="0">
                <a:solidFill>
                  <a:srgbClr val="2CAF95"/>
                </a:solidFill>
                <a:effectLst/>
              </a:rPr>
              <a:t>teikiama</a:t>
            </a:r>
            <a:r>
              <a:rPr lang="en-US" i="1" dirty="0" smtClean="0">
                <a:solidFill>
                  <a:srgbClr val="2CAF95"/>
                </a:solidFill>
                <a:effectLst/>
              </a:rPr>
              <a:t> </a:t>
            </a:r>
            <a:r>
              <a:rPr lang="en-US" i="1" dirty="0" err="1" smtClean="0">
                <a:solidFill>
                  <a:srgbClr val="2CAF95"/>
                </a:solidFill>
                <a:effectLst/>
              </a:rPr>
              <a:t>vietinės</a:t>
            </a:r>
            <a:r>
              <a:rPr lang="en-US" i="1" dirty="0" smtClean="0">
                <a:solidFill>
                  <a:srgbClr val="2CAF95"/>
                </a:solidFill>
                <a:effectLst/>
              </a:rPr>
              <a:t> </a:t>
            </a:r>
            <a:r>
              <a:rPr lang="en-US" i="1" dirty="0" err="1" smtClean="0">
                <a:solidFill>
                  <a:srgbClr val="2CAF95"/>
                </a:solidFill>
                <a:effectLst/>
              </a:rPr>
              <a:t>rinkos</a:t>
            </a:r>
            <a:r>
              <a:rPr lang="en-US" i="1" dirty="0" smtClean="0">
                <a:solidFill>
                  <a:srgbClr val="2CAF95"/>
                </a:solidFill>
                <a:effectLst/>
              </a:rPr>
              <a:t> </a:t>
            </a:r>
            <a:r>
              <a:rPr lang="en-US" i="1" dirty="0" err="1" smtClean="0">
                <a:solidFill>
                  <a:srgbClr val="2CAF95"/>
                </a:solidFill>
                <a:effectLst/>
              </a:rPr>
              <a:t>poreikiams</a:t>
            </a:r>
            <a:r>
              <a:rPr lang="en-US" i="1" dirty="0" smtClean="0">
                <a:solidFill>
                  <a:srgbClr val="2CAF95"/>
                </a:solidFill>
                <a:effectLst/>
              </a:rPr>
              <a:t>, </a:t>
            </a:r>
            <a:r>
              <a:rPr lang="en-US" i="1" dirty="0" err="1" smtClean="0">
                <a:solidFill>
                  <a:srgbClr val="2CAF95"/>
                </a:solidFill>
                <a:effectLst/>
              </a:rPr>
              <a:t>konkrečiam</a:t>
            </a:r>
            <a:r>
              <a:rPr lang="en-US" i="1" dirty="0" smtClean="0">
                <a:solidFill>
                  <a:srgbClr val="2CAF95"/>
                </a:solidFill>
                <a:effectLst/>
              </a:rPr>
              <a:t> </a:t>
            </a:r>
            <a:r>
              <a:rPr lang="en-US" i="1" dirty="0" err="1" smtClean="0">
                <a:solidFill>
                  <a:srgbClr val="2CAF95"/>
                </a:solidFill>
                <a:effectLst/>
              </a:rPr>
              <a:t>regionui</a:t>
            </a:r>
            <a:r>
              <a:rPr lang="en-US" i="1" dirty="0" smtClean="0">
                <a:solidFill>
                  <a:srgbClr val="2CAF95"/>
                </a:solidFill>
                <a:effectLst/>
              </a:rPr>
              <a:t> ir </a:t>
            </a:r>
            <a:r>
              <a:rPr lang="en-US" i="1" dirty="0" err="1" smtClean="0">
                <a:solidFill>
                  <a:srgbClr val="2CAF95"/>
                </a:solidFill>
                <a:effectLst/>
              </a:rPr>
              <a:t>kultūrinei</a:t>
            </a:r>
            <a:r>
              <a:rPr lang="en-US" i="1" dirty="0" smtClean="0">
                <a:solidFill>
                  <a:srgbClr val="2CAF95"/>
                </a:solidFill>
                <a:effectLst/>
              </a:rPr>
              <a:t> </a:t>
            </a:r>
            <a:r>
              <a:rPr lang="en-US" i="1" dirty="0" err="1" smtClean="0">
                <a:solidFill>
                  <a:srgbClr val="2CAF95"/>
                </a:solidFill>
                <a:effectLst/>
              </a:rPr>
              <a:t>terpei</a:t>
            </a:r>
            <a:r>
              <a:rPr lang="en-US" i="1" dirty="0" smtClean="0">
                <a:solidFill>
                  <a:srgbClr val="2CAF95"/>
                </a:solidFill>
                <a:effectLst/>
              </a:rPr>
              <a:t> </a:t>
            </a:r>
            <a:r>
              <a:rPr lang="en-US" i="1" dirty="0" err="1" smtClean="0">
                <a:solidFill>
                  <a:srgbClr val="2CAF95"/>
                </a:solidFill>
                <a:effectLst/>
              </a:rPr>
              <a:t>palaikant</a:t>
            </a:r>
            <a:r>
              <a:rPr lang="en-US" i="1" dirty="0" smtClean="0">
                <a:solidFill>
                  <a:srgbClr val="2CAF95"/>
                </a:solidFill>
                <a:effectLst/>
              </a:rPr>
              <a:t> </a:t>
            </a:r>
            <a:r>
              <a:rPr lang="en-US" i="1" dirty="0" err="1" smtClean="0">
                <a:solidFill>
                  <a:srgbClr val="2CAF95"/>
                </a:solidFill>
                <a:effectLst/>
              </a:rPr>
              <a:t>vietinę</a:t>
            </a:r>
            <a:r>
              <a:rPr lang="en-US" i="1" dirty="0" smtClean="0">
                <a:solidFill>
                  <a:srgbClr val="2CAF95"/>
                </a:solidFill>
                <a:effectLst/>
              </a:rPr>
              <a:t> </a:t>
            </a:r>
            <a:r>
              <a:rPr lang="en-US" i="1" dirty="0" err="1" smtClean="0">
                <a:solidFill>
                  <a:srgbClr val="2CAF95"/>
                </a:solidFill>
                <a:effectLst/>
              </a:rPr>
              <a:t>produkciją</a:t>
            </a:r>
            <a:r>
              <a:rPr lang="en-US" i="1" dirty="0" smtClean="0">
                <a:solidFill>
                  <a:srgbClr val="2CAF95"/>
                </a:solidFill>
                <a:effectLst/>
              </a:rPr>
              <a:t> ir </a:t>
            </a:r>
            <a:r>
              <a:rPr lang="en-US" i="1" dirty="0" err="1" smtClean="0">
                <a:solidFill>
                  <a:srgbClr val="2CAF95"/>
                </a:solidFill>
                <a:effectLst/>
              </a:rPr>
              <a:t>gėrybių</a:t>
            </a:r>
            <a:r>
              <a:rPr lang="en-US" i="1" dirty="0" smtClean="0">
                <a:solidFill>
                  <a:srgbClr val="2CAF95"/>
                </a:solidFill>
                <a:effectLst/>
              </a:rPr>
              <a:t> </a:t>
            </a:r>
            <a:r>
              <a:rPr lang="en-US" i="1" dirty="0" err="1" smtClean="0">
                <a:solidFill>
                  <a:srgbClr val="2CAF95"/>
                </a:solidFill>
                <a:effectLst/>
              </a:rPr>
              <a:t>vartojimą</a:t>
            </a:r>
            <a:r>
              <a:rPr lang="en-US" i="1" dirty="0" smtClean="0">
                <a:solidFill>
                  <a:srgbClr val="2CAF95"/>
                </a:solidFill>
                <a:effectLst/>
              </a:rPr>
              <a:t>, </a:t>
            </a:r>
            <a:r>
              <a:rPr lang="en-US" i="1" dirty="0" err="1" smtClean="0">
                <a:solidFill>
                  <a:srgbClr val="2CAF95"/>
                </a:solidFill>
                <a:effectLst/>
              </a:rPr>
              <a:t>vietos</a:t>
            </a:r>
            <a:r>
              <a:rPr lang="en-US" i="1" dirty="0" smtClean="0">
                <a:solidFill>
                  <a:srgbClr val="2CAF95"/>
                </a:solidFill>
                <a:effectLst/>
              </a:rPr>
              <a:t> </a:t>
            </a:r>
            <a:r>
              <a:rPr lang="en-US" i="1" dirty="0" err="1" smtClean="0">
                <a:solidFill>
                  <a:srgbClr val="2CAF95"/>
                </a:solidFill>
                <a:effectLst/>
              </a:rPr>
              <a:t>tradicijų</a:t>
            </a:r>
            <a:r>
              <a:rPr lang="en-US" i="1" dirty="0" smtClean="0">
                <a:solidFill>
                  <a:srgbClr val="2CAF95"/>
                </a:solidFill>
                <a:effectLst/>
              </a:rPr>
              <a:t> ir </a:t>
            </a:r>
            <a:r>
              <a:rPr lang="en-US" i="1" dirty="0" err="1" smtClean="0">
                <a:solidFill>
                  <a:srgbClr val="2CAF95"/>
                </a:solidFill>
                <a:effectLst/>
              </a:rPr>
              <a:t>kultūrinės</a:t>
            </a:r>
            <a:r>
              <a:rPr lang="en-US" i="1" dirty="0" smtClean="0">
                <a:solidFill>
                  <a:srgbClr val="2CAF95"/>
                </a:solidFill>
                <a:effectLst/>
              </a:rPr>
              <a:t> </a:t>
            </a:r>
            <a:r>
              <a:rPr lang="en-US" i="1" dirty="0" err="1" smtClean="0">
                <a:solidFill>
                  <a:srgbClr val="2CAF95"/>
                </a:solidFill>
                <a:effectLst/>
              </a:rPr>
              <a:t>tapatybės</a:t>
            </a:r>
            <a:r>
              <a:rPr lang="en-US" i="1" dirty="0" smtClean="0">
                <a:solidFill>
                  <a:srgbClr val="2CAF95"/>
                </a:solidFill>
                <a:effectLst/>
              </a:rPr>
              <a:t> </a:t>
            </a:r>
            <a:r>
              <a:rPr lang="en-US" i="1" dirty="0" err="1" smtClean="0">
                <a:solidFill>
                  <a:srgbClr val="2CAF95"/>
                </a:solidFill>
                <a:effectLst/>
              </a:rPr>
              <a:t>išsaugojimą</a:t>
            </a:r>
            <a:r>
              <a:rPr lang="en-US" i="1" dirty="0" smtClean="0">
                <a:solidFill>
                  <a:srgbClr val="2CAF95"/>
                </a:solidFill>
                <a:effectLst/>
              </a:rPr>
              <a:t>. </a:t>
            </a:r>
          </a:p>
          <a:p>
            <a:endParaRPr lang="en-US" dirty="0"/>
          </a:p>
        </p:txBody>
      </p:sp>
      <p:sp>
        <p:nvSpPr>
          <p:cNvPr id="4" name="Skaidrės numerio vietos rezervavimo ženklas 3"/>
          <p:cNvSpPr>
            <a:spLocks noGrp="1"/>
          </p:cNvSpPr>
          <p:nvPr>
            <p:ph type="sldNum" sz="quarter" idx="4294967295"/>
          </p:nvPr>
        </p:nvSpPr>
        <p:spPr>
          <a:xfrm>
            <a:off x="6553200" y="6356350"/>
            <a:ext cx="2133600" cy="365125"/>
          </a:xfrm>
          <a:prstGeom prst="rect">
            <a:avLst/>
          </a:prstGeom>
        </p:spPr>
        <p:txBody>
          <a:bodyPr/>
          <a:lstStyle/>
          <a:p>
            <a:fld id="{50CCFAC2-17D7-7E4E-B495-23295A10F510}" type="slidenum">
              <a:rPr lang="en-US" smtClean="0"/>
              <a:t>7</a:t>
            </a:fld>
            <a:endParaRPr lang="en-US"/>
          </a:p>
        </p:txBody>
      </p:sp>
    </p:spTree>
    <p:extLst>
      <p:ext uri="{BB962C8B-B14F-4D97-AF65-F5344CB8AC3E}">
        <p14:creationId xmlns:p14="http://schemas.microsoft.com/office/powerpoint/2010/main" val="2161040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dirty="0"/>
              <a:t>Skaitmeninė atskirtis</a:t>
            </a:r>
            <a:r>
              <a:rPr lang="lt-LT" dirty="0" smtClean="0">
                <a:effectLst/>
              </a:rPr>
              <a:t/>
            </a:r>
            <a:br>
              <a:rPr lang="lt-LT" dirty="0" smtClean="0">
                <a:effectLst/>
              </a:rPr>
            </a:br>
            <a:endParaRPr lang="en-US" dirty="0"/>
          </a:p>
        </p:txBody>
      </p:sp>
      <p:sp>
        <p:nvSpPr>
          <p:cNvPr id="3" name="Content Placeholder 2"/>
          <p:cNvSpPr>
            <a:spLocks noGrp="1"/>
          </p:cNvSpPr>
          <p:nvPr>
            <p:ph idx="1"/>
          </p:nvPr>
        </p:nvSpPr>
        <p:spPr>
          <a:xfrm>
            <a:off x="457200" y="1094510"/>
            <a:ext cx="8229600" cy="5031654"/>
          </a:xfrm>
        </p:spPr>
        <p:txBody>
          <a:bodyPr>
            <a:normAutofit/>
          </a:bodyPr>
          <a:lstStyle/>
          <a:p>
            <a:r>
              <a:rPr lang="lt-LT" dirty="0"/>
              <a:t>Pasaulis dabar yra labiau fragmentuotas nei anksčiau – iškilo dar didesnės prarajos tarp </a:t>
            </a:r>
            <a:r>
              <a:rPr lang="lt-LT" dirty="0" smtClean="0"/>
              <a:t>turtingųjų </a:t>
            </a:r>
            <a:r>
              <a:rPr lang="lt-LT" dirty="0"/>
              <a:t>ir vargšų, įtakingųjų ir bejėgių.</a:t>
            </a:r>
            <a:endParaRPr lang="lt-LT" dirty="0" smtClean="0">
              <a:effectLst/>
            </a:endParaRPr>
          </a:p>
          <a:p>
            <a:r>
              <a:rPr lang="lt-LT" dirty="0"/>
              <a:t>Milijardai žmonių neturi galimybių </a:t>
            </a:r>
            <a:r>
              <a:rPr lang="lt-LT" dirty="0" smtClean="0"/>
              <a:t>globalizacijos atneštam skaitmeniniam „dalyvavimui“: pavyzdžiui</a:t>
            </a:r>
            <a:r>
              <a:rPr lang="lt-LT" dirty="0"/>
              <a:t>, neturintys informacinio raštingumo įgūdžių ar prieigos prie interneto negauna didelės dalies </a:t>
            </a:r>
            <a:r>
              <a:rPr lang="lt-LT" dirty="0" smtClean="0"/>
              <a:t>paslaugų ar </a:t>
            </a:r>
            <a:r>
              <a:rPr lang="lt-LT" dirty="0"/>
              <a:t>informacijos šaltinių, </a:t>
            </a:r>
            <a:r>
              <a:rPr lang="lt-LT" dirty="0" smtClean="0"/>
              <a:t>kurie prieinami tinkle.</a:t>
            </a:r>
            <a:endParaRPr lang="lt-LT" dirty="0"/>
          </a:p>
          <a:p>
            <a:r>
              <a:rPr lang="lt-LT" dirty="0" smtClean="0"/>
              <a:t>Didelė </a:t>
            </a:r>
            <a:r>
              <a:rPr lang="lt-LT" dirty="0"/>
              <a:t>dalis žemės gyventojų neturi elektros, ir jie pasmerkti dar didesnei atskirčiai.</a:t>
            </a:r>
            <a:endParaRPr lang="lt-LT" dirty="0" smtClean="0">
              <a:effectLst/>
            </a:endParaRPr>
          </a:p>
          <a:p>
            <a:pPr marL="0" indent="0">
              <a:buNone/>
            </a:pPr>
            <a:endParaRPr lang="en-US" dirty="0"/>
          </a:p>
        </p:txBody>
      </p:sp>
      <p:sp>
        <p:nvSpPr>
          <p:cNvPr id="4" name="Skaidrės numerio vietos rezervavimo ženklas 3"/>
          <p:cNvSpPr>
            <a:spLocks noGrp="1"/>
          </p:cNvSpPr>
          <p:nvPr>
            <p:ph type="sldNum" sz="quarter" idx="4294967295"/>
          </p:nvPr>
        </p:nvSpPr>
        <p:spPr>
          <a:xfrm>
            <a:off x="6553200" y="6356350"/>
            <a:ext cx="2133600" cy="365125"/>
          </a:xfrm>
          <a:prstGeom prst="rect">
            <a:avLst/>
          </a:prstGeom>
        </p:spPr>
        <p:txBody>
          <a:bodyPr/>
          <a:lstStyle/>
          <a:p>
            <a:fld id="{50CCFAC2-17D7-7E4E-B495-23295A10F510}" type="slidenum">
              <a:rPr lang="en-US" smtClean="0"/>
              <a:t>8</a:t>
            </a:fld>
            <a:endParaRPr lang="en-US"/>
          </a:p>
        </p:txBody>
      </p:sp>
    </p:spTree>
    <p:extLst>
      <p:ext uri="{BB962C8B-B14F-4D97-AF65-F5344CB8AC3E}">
        <p14:creationId xmlns:p14="http://schemas.microsoft.com/office/powerpoint/2010/main" val="350882072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254</TotalTime>
  <Words>290</Words>
  <Application>Microsoft Office PowerPoint</Application>
  <PresentationFormat>On-screen Show (4:3)</PresentationFormat>
  <Paragraphs>30</Paragraphs>
  <Slides>8</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8</vt:i4>
      </vt:variant>
    </vt:vector>
  </HeadingPairs>
  <TitlesOfParts>
    <vt:vector size="16" baseType="lpstr">
      <vt:lpstr>Arial</vt:lpstr>
      <vt:lpstr>Calibri</vt:lpstr>
      <vt:lpstr>Impact</vt:lpstr>
      <vt:lpstr>Trebuchet MS</vt:lpstr>
      <vt:lpstr>Verdana</vt:lpstr>
      <vt:lpstr>Wingdings 2</vt:lpstr>
      <vt:lpstr>Office Theme</vt:lpstr>
      <vt:lpstr>Custom Design</vt:lpstr>
      <vt:lpstr>Medijos ir globalizacija</vt:lpstr>
      <vt:lpstr>Globalizacija</vt:lpstr>
      <vt:lpstr>Medijų įtaka globalizacijai</vt:lpstr>
      <vt:lpstr>Suvienodėjimas  </vt:lpstr>
      <vt:lpstr>Kultūrinis imperializmas</vt:lpstr>
      <vt:lpstr>Komercializacija</vt:lpstr>
      <vt:lpstr>Lokalizacija – atsakas į globalizaciją </vt:lpstr>
      <vt:lpstr>Skaitmeninė atskirtis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Birute</dc:creator>
  <cp:lastModifiedBy>Rasa Jančiauskaitė</cp:lastModifiedBy>
  <cp:revision>29</cp:revision>
  <dcterms:created xsi:type="dcterms:W3CDTF">2016-01-13T08:45:02Z</dcterms:created>
  <dcterms:modified xsi:type="dcterms:W3CDTF">2016-02-10T14:58:42Z</dcterms:modified>
</cp:coreProperties>
</file>