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10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s vietos rezervavimo ženkla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8E4CAC-97C7-474B-8460-F505EF659C13}" type="datetimeFigureOut">
              <a:rPr lang="lt-LT" smtClean="0"/>
              <a:t>2015-12-31</a:t>
            </a:fld>
            <a:endParaRPr lang="lt-LT"/>
          </a:p>
        </p:txBody>
      </p:sp>
      <p:sp>
        <p:nvSpPr>
          <p:cNvPr id="4" name="Skaidrės vaizdo vietos rezervavimo ženkla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Pastabų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9A058-3316-476B-A0D3-046994BE8B4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485707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9A058-3316-476B-A0D3-046994BE8B4B}" type="slidenum">
              <a:rPr lang="lt-LT" smtClean="0"/>
              <a:t>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032606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5E080-427B-44B4-BC1A-546084A5982A}" type="datetime1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5BCB-E6E3-264E-94DE-F544519DF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401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45B15-1165-4195-A521-76BC91BF4320}" type="datetime1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5BCB-E6E3-264E-94DE-F544519DF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56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1706E-CBE3-42D0-8787-6873729D0565}" type="datetime1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5BCB-E6E3-264E-94DE-F544519DF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120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786C6-1833-43C5-A4AF-3FB1D34471B7}" type="datetime1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5BCB-E6E3-264E-94DE-F544519DF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29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826D6-153C-41D6-B5C4-E491CBA5C482}" type="datetime1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5BCB-E6E3-264E-94DE-F544519DF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18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CCE0-1E6B-4BC8-8CF1-52930D4A5DE8}" type="datetime1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5BCB-E6E3-264E-94DE-F544519DF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451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4F699-0FDD-401D-ABBE-9D213E2CD98D}" type="datetime1">
              <a:rPr lang="en-US" smtClean="0"/>
              <a:t>12/31/2015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5BCB-E6E3-264E-94DE-F544519DF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7F89-869F-4E0C-AA1B-EA327DC57CF7}" type="datetime1">
              <a:rPr lang="en-US" smtClean="0"/>
              <a:t>12/31/2015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5BCB-E6E3-264E-94DE-F544519DF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670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23F51-A38C-44E8-8BD1-39A745B12CD5}" type="datetime1">
              <a:rPr lang="en-US" smtClean="0"/>
              <a:t>12/31/2015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5BCB-E6E3-264E-94DE-F544519DF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396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Click to edit Master text styles</a:t>
            </a:r>
          </a:p>
          <a:p>
            <a:pPr lvl="1"/>
            <a:r>
              <a:rPr lang="lt-LT" smtClean="0"/>
              <a:t>Second level</a:t>
            </a:r>
          </a:p>
          <a:p>
            <a:pPr lvl="2"/>
            <a:r>
              <a:rPr lang="lt-LT" smtClean="0"/>
              <a:t>Third level</a:t>
            </a:r>
          </a:p>
          <a:p>
            <a:pPr lvl="3"/>
            <a:r>
              <a:rPr lang="lt-LT" smtClean="0"/>
              <a:t>Fourth level</a:t>
            </a:r>
          </a:p>
          <a:p>
            <a:pPr lvl="4"/>
            <a:r>
              <a:rPr lang="lt-L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51B5D-B6C6-44CC-BFB6-C645DA7B04B4}" type="datetime1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5BCB-E6E3-264E-94DE-F544519DF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203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7E892-51BC-49C4-A9CA-A70E7A58002A}" type="datetime1">
              <a:rPr lang="en-US" smtClean="0"/>
              <a:t>12/31/2015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5BCB-E6E3-264E-94DE-F544519DF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43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06980-67B3-4FC1-A98D-58706D5AD44E}" type="datetime1">
              <a:rPr lang="en-US" smtClean="0"/>
              <a:t>12/31/2015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95BCB-E6E3-264E-94DE-F544519DF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573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Naujosios</a:t>
            </a:r>
            <a:r>
              <a:rPr lang="en-US" dirty="0" smtClean="0"/>
              <a:t> </a:t>
            </a:r>
            <a:r>
              <a:rPr lang="en-US" dirty="0" err="1" smtClean="0"/>
              <a:t>medijos</a:t>
            </a:r>
            <a:r>
              <a:rPr lang="en-US" dirty="0" smtClean="0"/>
              <a:t> </a:t>
            </a:r>
            <a:r>
              <a:rPr lang="en-US" dirty="0" err="1" smtClean="0"/>
              <a:t>ir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err="1" smtClean="0"/>
              <a:t>socialiniai</a:t>
            </a:r>
            <a:r>
              <a:rPr lang="en-US" dirty="0" smtClean="0"/>
              <a:t> </a:t>
            </a:r>
            <a:r>
              <a:rPr lang="en-US" dirty="0" err="1" smtClean="0"/>
              <a:t>ryšiai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48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22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/>
              <a:t>Kodėl</a:t>
            </a:r>
            <a:r>
              <a:rPr lang="en-US" b="1" dirty="0" smtClean="0"/>
              <a:t> </a:t>
            </a:r>
            <a:r>
              <a:rPr lang="en-US" b="1" dirty="0" err="1"/>
              <a:t>socialinės</a:t>
            </a:r>
            <a:r>
              <a:rPr lang="en-US" b="1" dirty="0"/>
              <a:t> </a:t>
            </a:r>
            <a:r>
              <a:rPr lang="en-US" b="1" dirty="0" err="1"/>
              <a:t>medijos</a:t>
            </a:r>
            <a:r>
              <a:rPr lang="en-US" b="1" dirty="0"/>
              <a:t> </a:t>
            </a:r>
            <a:r>
              <a:rPr lang="en-US" b="1" dirty="0" err="1"/>
              <a:t>tokios</a:t>
            </a:r>
            <a:r>
              <a:rPr lang="en-US" b="1" dirty="0"/>
              <a:t> </a:t>
            </a:r>
            <a:r>
              <a:rPr lang="en-US" b="1" dirty="0" err="1"/>
              <a:t>populiarios</a:t>
            </a:r>
            <a:r>
              <a:rPr lang="en-US" b="1" dirty="0"/>
              <a:t>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Socialinės</a:t>
            </a:r>
            <a:r>
              <a:rPr lang="en-US" dirty="0"/>
              <a:t> </a:t>
            </a:r>
            <a:r>
              <a:rPr lang="en-US" dirty="0" err="1"/>
              <a:t>medijos</a:t>
            </a:r>
            <a:r>
              <a:rPr lang="en-US" dirty="0"/>
              <a:t> </a:t>
            </a:r>
            <a:r>
              <a:rPr lang="en-US" dirty="0" err="1"/>
              <a:t>leidžia</a:t>
            </a:r>
            <a:r>
              <a:rPr lang="en-US" dirty="0"/>
              <a:t> </a:t>
            </a:r>
            <a:r>
              <a:rPr lang="en-US" dirty="0" err="1"/>
              <a:t>rasti</a:t>
            </a:r>
            <a:r>
              <a:rPr lang="en-US" dirty="0"/>
              <a:t> </a:t>
            </a:r>
            <a:r>
              <a:rPr lang="en-US" dirty="0" err="1"/>
              <a:t>ir</a:t>
            </a:r>
            <a:r>
              <a:rPr lang="en-US" dirty="0"/>
              <a:t> </a:t>
            </a:r>
            <a:r>
              <a:rPr lang="en-US" dirty="0" err="1"/>
              <a:t>sukurti</a:t>
            </a:r>
            <a:r>
              <a:rPr lang="en-US" dirty="0"/>
              <a:t> </a:t>
            </a:r>
            <a:r>
              <a:rPr lang="en-US" dirty="0" err="1"/>
              <a:t>bendruomenes</a:t>
            </a:r>
            <a:r>
              <a:rPr lang="en-US" dirty="0"/>
              <a:t>, </a:t>
            </a:r>
            <a:r>
              <a:rPr lang="en-US" dirty="0" err="1"/>
              <a:t>kurios</a:t>
            </a:r>
            <a:r>
              <a:rPr lang="en-US" dirty="0"/>
              <a:t> </a:t>
            </a:r>
            <a:r>
              <a:rPr lang="en-US" dirty="0" err="1"/>
              <a:t>nėra</a:t>
            </a:r>
            <a:r>
              <a:rPr lang="en-US" dirty="0"/>
              <a:t> </a:t>
            </a:r>
            <a:r>
              <a:rPr lang="en-US" dirty="0" err="1"/>
              <a:t>apribotos</a:t>
            </a:r>
            <a:r>
              <a:rPr lang="en-US" dirty="0"/>
              <a:t> </a:t>
            </a:r>
            <a:r>
              <a:rPr lang="en-US" dirty="0" err="1"/>
              <a:t>geografinės</a:t>
            </a:r>
            <a:r>
              <a:rPr lang="en-US" dirty="0"/>
              <a:t> </a:t>
            </a:r>
            <a:r>
              <a:rPr lang="en-US" dirty="0" err="1"/>
              <a:t>buvimo</a:t>
            </a:r>
            <a:r>
              <a:rPr lang="en-US" dirty="0"/>
              <a:t> </a:t>
            </a:r>
            <a:r>
              <a:rPr lang="en-US" dirty="0" err="1"/>
              <a:t>vietos</a:t>
            </a:r>
            <a:r>
              <a:rPr lang="en-US" dirty="0"/>
              <a:t>. </a:t>
            </a:r>
            <a:endParaRPr lang="lt-LT" dirty="0" smtClean="0"/>
          </a:p>
          <a:p>
            <a:r>
              <a:rPr lang="en-US" dirty="0" err="1" smtClean="0"/>
              <a:t>Turinys</a:t>
            </a:r>
            <a:r>
              <a:rPr lang="en-US" dirty="0" smtClean="0"/>
              <a:t> </a:t>
            </a:r>
            <a:r>
              <a:rPr lang="en-US" dirty="0" err="1"/>
              <a:t>kuriamas</a:t>
            </a:r>
            <a:r>
              <a:rPr lang="en-US" dirty="0"/>
              <a:t> </a:t>
            </a:r>
            <a:r>
              <a:rPr lang="en-US" dirty="0" err="1"/>
              <a:t>pačių</a:t>
            </a:r>
            <a:r>
              <a:rPr lang="en-US" dirty="0"/>
              <a:t> </a:t>
            </a:r>
            <a:r>
              <a:rPr lang="en-US" dirty="0" err="1"/>
              <a:t>vartotojų</a:t>
            </a:r>
            <a:r>
              <a:rPr lang="en-US" dirty="0"/>
              <a:t>, tai </a:t>
            </a:r>
            <a:r>
              <a:rPr lang="en-US" dirty="0" err="1"/>
              <a:t>leidžia</a:t>
            </a:r>
            <a:r>
              <a:rPr lang="en-US" dirty="0"/>
              <a:t> </a:t>
            </a:r>
            <a:r>
              <a:rPr lang="en-US" dirty="0" err="1"/>
              <a:t>sukurti</a:t>
            </a:r>
            <a:r>
              <a:rPr lang="en-US" dirty="0"/>
              <a:t> </a:t>
            </a:r>
            <a:r>
              <a:rPr lang="en-US" dirty="0" err="1"/>
              <a:t>nuomonių</a:t>
            </a:r>
            <a:r>
              <a:rPr lang="en-US" dirty="0"/>
              <a:t> </a:t>
            </a:r>
            <a:r>
              <a:rPr lang="en-US" dirty="0" err="1"/>
              <a:t>įvairovę</a:t>
            </a:r>
            <a:r>
              <a:rPr lang="en-US" dirty="0"/>
              <a:t>, </a:t>
            </a:r>
            <a:r>
              <a:rPr lang="lt-LT" dirty="0" smtClean="0"/>
              <a:t>tai</a:t>
            </a:r>
            <a:r>
              <a:rPr lang="en-US" dirty="0" smtClean="0"/>
              <a:t> </a:t>
            </a:r>
            <a:r>
              <a:rPr lang="en-US" dirty="0" err="1"/>
              <a:t>įgalina</a:t>
            </a:r>
            <a:r>
              <a:rPr lang="en-US" dirty="0"/>
              <a:t> </a:t>
            </a:r>
            <a:r>
              <a:rPr lang="en-US" dirty="0" err="1"/>
              <a:t>susidaryti</a:t>
            </a:r>
            <a:r>
              <a:rPr lang="en-US" dirty="0"/>
              <a:t> </a:t>
            </a:r>
            <a:r>
              <a:rPr lang="en-US" dirty="0" err="1"/>
              <a:t>asmeninį</a:t>
            </a:r>
            <a:r>
              <a:rPr lang="en-US" dirty="0"/>
              <a:t> ir </a:t>
            </a:r>
            <a:r>
              <a:rPr lang="en-US" dirty="0" err="1"/>
              <a:t>kritinį</a:t>
            </a:r>
            <a:r>
              <a:rPr lang="en-US" dirty="0"/>
              <a:t> </a:t>
            </a:r>
            <a:r>
              <a:rPr lang="en-US" dirty="0" err="1"/>
              <a:t>požiūrį</a:t>
            </a:r>
            <a:r>
              <a:rPr lang="en-US" dirty="0"/>
              <a:t>, </a:t>
            </a:r>
            <a:r>
              <a:rPr lang="en-US" dirty="0" err="1"/>
              <a:t>pažinti</a:t>
            </a:r>
            <a:r>
              <a:rPr lang="en-US" dirty="0"/>
              <a:t> </a:t>
            </a:r>
            <a:r>
              <a:rPr lang="lt-LT" dirty="0" smtClean="0"/>
              <a:t>kitas</a:t>
            </a:r>
            <a:r>
              <a:rPr lang="en-US" dirty="0" smtClean="0"/>
              <a:t> </a:t>
            </a:r>
            <a:r>
              <a:rPr lang="en-US" dirty="0" err="1" smtClean="0"/>
              <a:t>kultūr</a:t>
            </a:r>
            <a:r>
              <a:rPr lang="lt-LT" dirty="0" err="1" smtClean="0"/>
              <a:t>as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5BCB-E6E3-264E-94DE-F544519DFCD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30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 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 err="1" smtClean="0"/>
              <a:t>Naujosios</a:t>
            </a:r>
            <a:r>
              <a:rPr lang="en-US" b="1" dirty="0" smtClean="0"/>
              <a:t> </a:t>
            </a:r>
            <a:r>
              <a:rPr lang="en-US" b="1" dirty="0" err="1"/>
              <a:t>medijos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/>
              <a:t>Naujosios medijos apima žiniasklaidos turinį, kuris pateikiamas internete, per kompiuterines multimedijas, modernias informacines technologijas, CD, DVD, kurie leidžia vartotojui kūrybiškai dalyvauti ir suteikti grįžtamąjį ryšį. </a:t>
            </a:r>
            <a:endParaRPr lang="en-US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5BCB-E6E3-264E-94DE-F544519DFCD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3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Interneto</a:t>
            </a:r>
            <a:r>
              <a:rPr lang="en-US" b="1" dirty="0" smtClean="0"/>
              <a:t> </a:t>
            </a:r>
            <a:r>
              <a:rPr lang="en-US" b="1" dirty="0" err="1"/>
              <a:t>įtaka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/>
              <a:t>Internetas atnešė teigiamų pokyčių švietimui, ekonominiam augimui, tapo nepamainomu įrankiu darbe</a:t>
            </a:r>
            <a:r>
              <a:rPr lang="en-US" dirty="0" smtClean="0"/>
              <a:t>; </a:t>
            </a:r>
            <a:endParaRPr lang="lt-LT" dirty="0" smtClean="0"/>
          </a:p>
          <a:p>
            <a:r>
              <a:rPr lang="lt-LT" dirty="0" smtClean="0"/>
              <a:t>Jis </a:t>
            </a:r>
            <a:r>
              <a:rPr lang="lt-LT" dirty="0"/>
              <a:t>suteikia įvairių naujų galimybių, kurių anksčiau šie neturėjo: interaktyvumas, komunikacija čia ir dabar, nepaisant geografinės buvimo </a:t>
            </a:r>
            <a:r>
              <a:rPr lang="lt-LT" dirty="0" smtClean="0"/>
              <a:t>vietos.</a:t>
            </a:r>
            <a:endParaRPr lang="en-US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5BCB-E6E3-264E-94DE-F544519DFCD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59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Socialinės</a:t>
            </a:r>
            <a:r>
              <a:rPr lang="en-US" b="1" dirty="0" smtClean="0"/>
              <a:t> </a:t>
            </a:r>
            <a:r>
              <a:rPr lang="en-US" b="1" dirty="0" err="1" smtClean="0"/>
              <a:t>medijos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/>
              <a:t>Socialinės medijos apibrėžiamos kaip lengvai prieinamos technologijos, kurias pasitelkę vartotojai kuria ir skleidžia internetinį turinį, </a:t>
            </a:r>
            <a:r>
              <a:rPr lang="lt-LT" dirty="0" smtClean="0"/>
              <a:t>dalijasi </a:t>
            </a:r>
            <a:r>
              <a:rPr lang="lt-LT" dirty="0"/>
              <a:t>informacija.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5BCB-E6E3-264E-94DE-F544519DFCD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4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87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/>
              <a:t>Socialinės</a:t>
            </a:r>
            <a:r>
              <a:rPr lang="en-US" b="1" dirty="0" smtClean="0"/>
              <a:t> </a:t>
            </a:r>
            <a:r>
              <a:rPr lang="en-US" b="1" dirty="0" err="1" smtClean="0"/>
              <a:t>medijos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lt-LT" dirty="0"/>
              <a:t>socialiniai </a:t>
            </a:r>
            <a:r>
              <a:rPr lang="lt-LT" dirty="0" smtClean="0"/>
              <a:t>tinklai </a:t>
            </a:r>
            <a:endParaRPr lang="lt-LT" dirty="0" smtClean="0"/>
          </a:p>
          <a:p>
            <a:r>
              <a:rPr lang="lt-LT" dirty="0" smtClean="0"/>
              <a:t>tinklaraščiai </a:t>
            </a:r>
            <a:endParaRPr lang="lt-LT" dirty="0" smtClean="0"/>
          </a:p>
          <a:p>
            <a:r>
              <a:rPr lang="lt-LT" i="1" dirty="0" smtClean="0"/>
              <a:t>Viki </a:t>
            </a:r>
            <a:r>
              <a:rPr lang="lt-LT" dirty="0"/>
              <a:t>bendradarbiavimo </a:t>
            </a:r>
            <a:r>
              <a:rPr lang="lt-LT" dirty="0" smtClean="0"/>
              <a:t>projektai </a:t>
            </a:r>
            <a:endParaRPr lang="lt-LT" dirty="0" smtClean="0"/>
          </a:p>
          <a:p>
            <a:r>
              <a:rPr lang="lt-LT" dirty="0" smtClean="0"/>
              <a:t>turinio </a:t>
            </a:r>
            <a:r>
              <a:rPr lang="lt-LT" dirty="0" smtClean="0"/>
              <a:t>bendruomenės </a:t>
            </a:r>
            <a:endParaRPr lang="lt-LT" dirty="0" smtClean="0"/>
          </a:p>
          <a:p>
            <a:r>
              <a:rPr lang="lt-LT" dirty="0" smtClean="0"/>
              <a:t>internetiniai </a:t>
            </a:r>
            <a:r>
              <a:rPr lang="lt-LT" dirty="0" smtClean="0"/>
              <a:t>žaidimai </a:t>
            </a:r>
            <a:endParaRPr lang="lt-LT" dirty="0" smtClean="0"/>
          </a:p>
          <a:p>
            <a:r>
              <a:rPr lang="lt-LT" dirty="0" smtClean="0"/>
              <a:t>forumai</a:t>
            </a:r>
            <a:endParaRPr lang="en-US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5BCB-E6E3-264E-94DE-F544519DFCD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83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Socialiniai</a:t>
            </a:r>
            <a:r>
              <a:rPr lang="en-US" b="1" dirty="0"/>
              <a:t> </a:t>
            </a:r>
            <a:r>
              <a:rPr lang="en-US" b="1" dirty="0" err="1"/>
              <a:t>tinklai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Tai ne </a:t>
            </a:r>
            <a:r>
              <a:rPr lang="en-US" dirty="0" err="1"/>
              <a:t>tik</a:t>
            </a:r>
            <a:r>
              <a:rPr lang="en-US" dirty="0"/>
              <a:t> </a:t>
            </a:r>
            <a:r>
              <a:rPr lang="en-US" dirty="0" err="1"/>
              <a:t>erdvė</a:t>
            </a:r>
            <a:r>
              <a:rPr lang="en-US" dirty="0"/>
              <a:t>, </a:t>
            </a:r>
            <a:r>
              <a:rPr lang="en-US" dirty="0" err="1"/>
              <a:t>kur</a:t>
            </a:r>
            <a:r>
              <a:rPr lang="en-US" dirty="0"/>
              <a:t> </a:t>
            </a:r>
            <a:r>
              <a:rPr lang="en-US" dirty="0" err="1"/>
              <a:t>galima</a:t>
            </a:r>
            <a:r>
              <a:rPr lang="en-US" dirty="0"/>
              <a:t> </a:t>
            </a:r>
            <a:r>
              <a:rPr lang="en-US" dirty="0" err="1"/>
              <a:t>virtualiai</a:t>
            </a:r>
            <a:r>
              <a:rPr lang="en-US" dirty="0"/>
              <a:t> </a:t>
            </a:r>
            <a:r>
              <a:rPr lang="en-US" dirty="0" err="1"/>
              <a:t>susijungti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šeima</a:t>
            </a:r>
            <a:r>
              <a:rPr lang="en-US" dirty="0"/>
              <a:t>, </a:t>
            </a:r>
            <a:r>
              <a:rPr lang="en-US" dirty="0" err="1"/>
              <a:t>susirasti</a:t>
            </a:r>
            <a:r>
              <a:rPr lang="en-US" dirty="0"/>
              <a:t> </a:t>
            </a:r>
            <a:r>
              <a:rPr lang="en-US" dirty="0" err="1"/>
              <a:t>senus</a:t>
            </a:r>
            <a:r>
              <a:rPr lang="en-US" dirty="0"/>
              <a:t> </a:t>
            </a:r>
            <a:r>
              <a:rPr lang="en-US" dirty="0" err="1"/>
              <a:t>ir</a:t>
            </a:r>
            <a:r>
              <a:rPr lang="en-US" dirty="0"/>
              <a:t> </a:t>
            </a:r>
            <a:r>
              <a:rPr lang="en-US" dirty="0" err="1"/>
              <a:t>atrasti</a:t>
            </a:r>
            <a:r>
              <a:rPr lang="en-US" dirty="0"/>
              <a:t> </a:t>
            </a:r>
            <a:r>
              <a:rPr lang="en-US" dirty="0" err="1"/>
              <a:t>naujų</a:t>
            </a:r>
            <a:r>
              <a:rPr lang="en-US" dirty="0"/>
              <a:t> </a:t>
            </a:r>
            <a:r>
              <a:rPr lang="en-US" dirty="0" err="1"/>
              <a:t>draugų</a:t>
            </a:r>
            <a:r>
              <a:rPr lang="en-US" dirty="0"/>
              <a:t>, </a:t>
            </a:r>
            <a:r>
              <a:rPr lang="en-US" dirty="0" err="1"/>
              <a:t>tačiau</a:t>
            </a:r>
            <a:r>
              <a:rPr lang="en-US" dirty="0"/>
              <a:t> </a:t>
            </a:r>
            <a:r>
              <a:rPr lang="en-US" dirty="0" err="1"/>
              <a:t>socialinius</a:t>
            </a:r>
            <a:r>
              <a:rPr lang="en-US" dirty="0"/>
              <a:t> </a:t>
            </a:r>
            <a:r>
              <a:rPr lang="en-US" dirty="0" err="1"/>
              <a:t>tinklus</a:t>
            </a:r>
            <a:r>
              <a:rPr lang="en-US" dirty="0"/>
              <a:t> </a:t>
            </a:r>
            <a:r>
              <a:rPr lang="en-US" dirty="0" err="1"/>
              <a:t>imta</a:t>
            </a:r>
            <a:r>
              <a:rPr lang="en-US" dirty="0"/>
              <a:t> </a:t>
            </a:r>
            <a:r>
              <a:rPr lang="en-US" dirty="0" err="1"/>
              <a:t>naudoti</a:t>
            </a:r>
            <a:r>
              <a:rPr lang="en-US" dirty="0"/>
              <a:t> </a:t>
            </a:r>
            <a:r>
              <a:rPr lang="en-US" dirty="0" err="1"/>
              <a:t>edukacijos</a:t>
            </a:r>
            <a:r>
              <a:rPr lang="en-US" dirty="0"/>
              <a:t> </a:t>
            </a:r>
            <a:r>
              <a:rPr lang="en-US" dirty="0" err="1"/>
              <a:t>tikslais</a:t>
            </a:r>
            <a:r>
              <a:rPr lang="en-US" dirty="0" smtClean="0"/>
              <a:t>,</a:t>
            </a:r>
            <a:r>
              <a:rPr lang="lt-LT" dirty="0" smtClean="0"/>
              <a:t> </a:t>
            </a:r>
            <a:r>
              <a:rPr lang="lt-LT" dirty="0"/>
              <a:t>čia galima sekti dominančios žiniasklaidos, organizacijų, oficialių asmenų </a:t>
            </a:r>
            <a:r>
              <a:rPr lang="lt-LT" dirty="0" smtClean="0"/>
              <a:t>pranešimus, diskutuoti, plėsti akiratį.</a:t>
            </a:r>
            <a:endParaRPr lang="en-US" dirty="0"/>
          </a:p>
          <a:p>
            <a:endParaRPr lang="en-US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5BCB-E6E3-264E-94DE-F544519DFCD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82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74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/>
              <a:t>Socialiniai</a:t>
            </a:r>
            <a:r>
              <a:rPr lang="en-US" b="1" dirty="0" smtClean="0"/>
              <a:t> </a:t>
            </a:r>
            <a:r>
              <a:rPr lang="en-US" b="1" dirty="0" err="1"/>
              <a:t>tinklai</a:t>
            </a:r>
            <a:r>
              <a:rPr lang="en-US" b="1" dirty="0"/>
              <a:t> </a:t>
            </a:r>
            <a:r>
              <a:rPr lang="en-US" b="1" dirty="0" err="1"/>
              <a:t>gali</a:t>
            </a:r>
            <a:r>
              <a:rPr lang="en-US" b="1" dirty="0"/>
              <a:t> </a:t>
            </a:r>
            <a:r>
              <a:rPr lang="en-US" b="1" dirty="0" err="1"/>
              <a:t>būti</a:t>
            </a:r>
            <a:r>
              <a:rPr lang="en-US" b="1" dirty="0"/>
              <a:t> ne </a:t>
            </a:r>
            <a:r>
              <a:rPr lang="en-US" b="1" dirty="0" err="1"/>
              <a:t>tik</a:t>
            </a:r>
            <a:r>
              <a:rPr lang="en-US" b="1" dirty="0"/>
              <a:t> </a:t>
            </a:r>
            <a:r>
              <a:rPr lang="en-US" b="1" dirty="0" err="1"/>
              <a:t>naudingi</a:t>
            </a:r>
            <a:r>
              <a:rPr lang="en-US" b="1" dirty="0"/>
              <a:t>, bet </a:t>
            </a:r>
            <a:r>
              <a:rPr lang="en-US" b="1" dirty="0" err="1"/>
              <a:t>ir</a:t>
            </a:r>
            <a:r>
              <a:rPr lang="en-US" b="1" dirty="0"/>
              <a:t> </a:t>
            </a:r>
            <a:r>
              <a:rPr lang="en-US" b="1" dirty="0" err="1"/>
              <a:t>žalingi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t-LT" dirty="0"/>
              <a:t>Nors susidaro bendravimo, socialumo įspūdis, per didelis pasinėrimas į socialinę internetinę erdvę gali didinti atskirtį, nes sukurta bendravimo iliuzija neatstos „gyvo“ bendravimo. </a:t>
            </a:r>
            <a:r>
              <a:rPr lang="en-US" dirty="0" smtClean="0"/>
              <a:t> </a:t>
            </a:r>
            <a:endParaRPr lang="lt-LT" dirty="0" smtClean="0"/>
          </a:p>
          <a:p>
            <a:r>
              <a:rPr lang="lt-LT" dirty="0" smtClean="0"/>
              <a:t>Ypač svarbu gebėti išsaugoti savo privatumą, išlaikyti pagarbą sau ir kitiems.</a:t>
            </a:r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5BCB-E6E3-264E-94DE-F544519DFCD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Tinklaraščiai</a:t>
            </a:r>
            <a:r>
              <a:rPr lang="en-US" b="1" dirty="0"/>
              <a:t> ir </a:t>
            </a:r>
            <a:r>
              <a:rPr lang="en-US" b="1" dirty="0" err="1" smtClean="0"/>
              <a:t>mikrotinklaraščiai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Tinklaraščiai</a:t>
            </a:r>
            <a:r>
              <a:rPr lang="lt-LT" dirty="0"/>
              <a:t> </a:t>
            </a:r>
            <a:r>
              <a:rPr lang="lt-LT" dirty="0" smtClean="0"/>
              <a:t>–</a:t>
            </a:r>
            <a:r>
              <a:rPr lang="en-US" dirty="0" smtClean="0"/>
              <a:t> </a:t>
            </a:r>
            <a:r>
              <a:rPr lang="lt-LT" dirty="0" smtClean="0"/>
              <a:t>tai </a:t>
            </a:r>
            <a:r>
              <a:rPr lang="lt-LT" dirty="0"/>
              <a:t>tarsi internetiniai žurnalai ar dienoraščiai, sukurti grupių ar individų, kurie dalijasi požiūriu į pasaulį, analizuoja juos dominančias temas, skelbia įrašus apie savo kasdienį gyvenimą, pomėgius ir kt. </a:t>
            </a:r>
            <a:endParaRPr lang="lt-LT" dirty="0" smtClean="0"/>
          </a:p>
          <a:p>
            <a:r>
              <a:rPr lang="lt-LT" dirty="0" smtClean="0"/>
              <a:t>Tinklaraščiai sudaro galimybes didesnei </a:t>
            </a:r>
            <a:r>
              <a:rPr lang="lt-LT" dirty="0"/>
              <a:t>nuomonių </a:t>
            </a:r>
            <a:r>
              <a:rPr lang="lt-LT" dirty="0" smtClean="0"/>
              <a:t>įvairovei.</a:t>
            </a:r>
          </a:p>
          <a:p>
            <a:r>
              <a:rPr lang="lt-LT" dirty="0" smtClean="0"/>
              <a:t>Kita vertus, juose skelbiamos asmeninės nuomonės, nebūtinai patikrinta informacija.</a:t>
            </a:r>
            <a:endParaRPr lang="en-US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5BCB-E6E3-264E-94DE-F544519DFCD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20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Žaidimas</a:t>
            </a:r>
            <a:r>
              <a:rPr lang="en-US" b="1" dirty="0"/>
              <a:t> </a:t>
            </a:r>
            <a:r>
              <a:rPr lang="en-US" b="1" dirty="0" err="1"/>
              <a:t>kaip</a:t>
            </a:r>
            <a:r>
              <a:rPr lang="en-US" b="1" dirty="0"/>
              <a:t> </a:t>
            </a:r>
            <a:r>
              <a:rPr lang="en-US" b="1" dirty="0" err="1"/>
              <a:t>socialinė</a:t>
            </a:r>
            <a:r>
              <a:rPr lang="en-US" b="1" dirty="0"/>
              <a:t> </a:t>
            </a:r>
            <a:r>
              <a:rPr lang="en-US" b="1" dirty="0" err="1"/>
              <a:t>veikla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Kompiuteriniai</a:t>
            </a:r>
            <a:r>
              <a:rPr lang="en-US" dirty="0"/>
              <a:t> </a:t>
            </a:r>
            <a:r>
              <a:rPr lang="en-US" dirty="0" err="1"/>
              <a:t>žaidimai</a:t>
            </a:r>
            <a:r>
              <a:rPr lang="en-US" dirty="0"/>
              <a:t> </a:t>
            </a:r>
            <a:r>
              <a:rPr lang="en-US" dirty="0" err="1"/>
              <a:t>žaidžiami</a:t>
            </a:r>
            <a:r>
              <a:rPr lang="en-US" dirty="0"/>
              <a:t> </a:t>
            </a:r>
            <a:r>
              <a:rPr lang="en-US" dirty="0" err="1"/>
              <a:t>naudojant</a:t>
            </a:r>
            <a:r>
              <a:rPr lang="en-US" dirty="0"/>
              <a:t> </a:t>
            </a:r>
            <a:r>
              <a:rPr lang="en-US" dirty="0" err="1"/>
              <a:t>kompiuterį</a:t>
            </a:r>
            <a:r>
              <a:rPr lang="en-US" dirty="0"/>
              <a:t>, </a:t>
            </a:r>
            <a:r>
              <a:rPr lang="en-US" dirty="0" err="1"/>
              <a:t>žaidimų</a:t>
            </a:r>
            <a:r>
              <a:rPr lang="en-US" dirty="0"/>
              <a:t> </a:t>
            </a:r>
            <a:r>
              <a:rPr lang="en-US" dirty="0" err="1"/>
              <a:t>konsoles</a:t>
            </a:r>
            <a:r>
              <a:rPr lang="en-US" dirty="0"/>
              <a:t>, </a:t>
            </a:r>
            <a:r>
              <a:rPr lang="en-US" dirty="0" err="1"/>
              <a:t>išmaniuosius</a:t>
            </a:r>
            <a:r>
              <a:rPr lang="en-US" dirty="0"/>
              <a:t> </a:t>
            </a:r>
            <a:r>
              <a:rPr lang="en-US" dirty="0" err="1"/>
              <a:t>telefonus</a:t>
            </a:r>
            <a:r>
              <a:rPr lang="en-US" dirty="0"/>
              <a:t>. </a:t>
            </a:r>
            <a:endParaRPr lang="lt-LT" dirty="0" smtClean="0"/>
          </a:p>
          <a:p>
            <a:r>
              <a:rPr lang="lt-LT" dirty="0" smtClean="0"/>
              <a:t>Šalia pramoginės funkcijos kai kurie žaidimai turi aiškų edukacinį </a:t>
            </a:r>
            <a:r>
              <a:rPr lang="lt-LT" dirty="0"/>
              <a:t>tikslą – išmokyti tam tikrų įgūdžių, reikalingų namuose ar mokykloje. Dauguma žaidimų padeda tobulinti erdvinį supratimą, loginį mąstymą, moko daryti išvadas, </a:t>
            </a:r>
            <a:r>
              <a:rPr lang="lt-LT" dirty="0" smtClean="0"/>
              <a:t>bendradarbiauti</a:t>
            </a:r>
            <a:r>
              <a:rPr lang="lt-LT" dirty="0"/>
              <a:t> </a:t>
            </a:r>
            <a:r>
              <a:rPr lang="lt-LT" dirty="0" smtClean="0"/>
              <a:t>ir t</a:t>
            </a:r>
            <a:r>
              <a:rPr lang="lt-LT" dirty="0" smtClean="0"/>
              <a:t>. t</a:t>
            </a:r>
            <a:r>
              <a:rPr lang="lt-LT" dirty="0" smtClean="0"/>
              <a:t>.</a:t>
            </a:r>
          </a:p>
          <a:p>
            <a:r>
              <a:rPr lang="lt-LT" dirty="0" smtClean="0"/>
              <a:t>Svarbu atpažinti pernelyg didelį įsitraukimą į žaidimus.</a:t>
            </a:r>
            <a:endParaRPr lang="en-US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5BCB-E6E3-264E-94DE-F544519DFCD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6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377</Words>
  <Application>Microsoft Office PowerPoint</Application>
  <PresentationFormat>Demonstracija ekrane (4:3)</PresentationFormat>
  <Paragraphs>42</Paragraphs>
  <Slides>10</Slides>
  <Notes>1</Notes>
  <HiddenSlides>0</HiddenSlides>
  <MMClips>0</MMClips>
  <ScaleCrop>false</ScaleCrop>
  <HeadingPairs>
    <vt:vector size="6" baseType="variant">
      <vt:variant>
        <vt:lpstr>Naudojami šriftai</vt:lpstr>
      </vt:variant>
      <vt:variant>
        <vt:i4>2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Naujosios medijos ir  socialiniai ryšiai</vt:lpstr>
      <vt:lpstr>  Naujosios medijos </vt:lpstr>
      <vt:lpstr>Interneto įtaka </vt:lpstr>
      <vt:lpstr>Socialinės medijos </vt:lpstr>
      <vt:lpstr>Socialinės medijos </vt:lpstr>
      <vt:lpstr>Socialiniai tinklai </vt:lpstr>
      <vt:lpstr>Socialiniai tinklai gali būti ne tik naudingi, bet ir žalingi </vt:lpstr>
      <vt:lpstr>Tinklaraščiai ir mikrotinklaraščiai </vt:lpstr>
      <vt:lpstr>Žaidimas kaip socialinė veikla </vt:lpstr>
      <vt:lpstr>Kodėl socialinės medijos tokios populiarios? </vt:lpstr>
    </vt:vector>
  </TitlesOfParts>
  <Company>SMC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Naujosios medijos ir  socialiniai ryšiai</dc:title>
  <dc:creator>Dalia Zemaityte</dc:creator>
  <cp:lastModifiedBy>Gražina Jurgutavičiūtė</cp:lastModifiedBy>
  <cp:revision>14</cp:revision>
  <dcterms:created xsi:type="dcterms:W3CDTF">2015-04-03T11:25:36Z</dcterms:created>
  <dcterms:modified xsi:type="dcterms:W3CDTF">2015-12-31T09:42:54Z</dcterms:modified>
</cp:coreProperties>
</file>