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3"/>
  </p:notesMasterIdLst>
  <p:sldIdLst>
    <p:sldId id="281" r:id="rId3"/>
    <p:sldId id="282" r:id="rId4"/>
    <p:sldId id="283" r:id="rId5"/>
    <p:sldId id="284" r:id="rId6"/>
    <p:sldId id="285" r:id="rId7"/>
    <p:sldId id="286" r:id="rId8"/>
    <p:sldId id="287" r:id="rId9"/>
    <p:sldId id="288" r:id="rId10"/>
    <p:sldId id="289" r:id="rId11"/>
    <p:sldId id="290" r:id="rId12"/>
  </p:sldIdLst>
  <p:sldSz cx="9144000" cy="6858000" type="screen4x3"/>
  <p:notesSz cx="6858000" cy="9144000"/>
  <p:defaultText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CAF95"/>
    <a:srgbClr val="CC071E"/>
    <a:srgbClr val="16B68C"/>
    <a:srgbClr val="70542A"/>
    <a:srgbClr val="168E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6667" autoAdjust="0"/>
  </p:normalViewPr>
  <p:slideViewPr>
    <p:cSldViewPr>
      <p:cViewPr varScale="1">
        <p:scale>
          <a:sx n="54" d="100"/>
          <a:sy n="54" d="100"/>
        </p:scale>
        <p:origin x="1506"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lt-LT"/>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9E5074-A23D-4B2E-8335-6BA21C931894}" type="datetimeFigureOut">
              <a:rPr lang="lt-LT" smtClean="0"/>
              <a:pPr/>
              <a:t>2016-02-10</a:t>
            </a:fld>
            <a:endParaRPr lang="lt-LT"/>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lt-LT"/>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lt-LT"/>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121954F-3CDF-4E6D-90DE-D19F468D86D9}" type="slidenum">
              <a:rPr lang="lt-LT" smtClean="0"/>
              <a:pPr/>
              <a:t>‹#›</a:t>
            </a:fld>
            <a:endParaRPr lang="lt-LT"/>
          </a:p>
        </p:txBody>
      </p:sp>
    </p:spTree>
    <p:extLst>
      <p:ext uri="{BB962C8B-B14F-4D97-AF65-F5344CB8AC3E}">
        <p14:creationId xmlns:p14="http://schemas.microsoft.com/office/powerpoint/2010/main" val="16633987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kaidrės vaizdo vietos rezervavimo ženkla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Pastabų vietos rezervavimo ženkl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lt-LT" altLang="lt-LT" smtClean="0"/>
          </a:p>
        </p:txBody>
      </p:sp>
      <p:sp>
        <p:nvSpPr>
          <p:cNvPr id="13316" name="Skaidrės numerio vietos rezervavimo ženklas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itchFamily="-102" charset="-128"/>
              </a:defRPr>
            </a:lvl1pPr>
            <a:lvl2pPr marL="742950" indent="-285750">
              <a:defRPr>
                <a:solidFill>
                  <a:schemeClr val="tx1"/>
                </a:solidFill>
                <a:latin typeface="Arial" panose="020B0604020202020204" pitchFamily="34" charset="0"/>
                <a:ea typeface="ＭＳ Ｐゴシック" pitchFamily="-102" charset="-128"/>
              </a:defRPr>
            </a:lvl2pPr>
            <a:lvl3pPr marL="1143000" indent="-228600">
              <a:defRPr>
                <a:solidFill>
                  <a:schemeClr val="tx1"/>
                </a:solidFill>
                <a:latin typeface="Arial" panose="020B0604020202020204" pitchFamily="34" charset="0"/>
                <a:ea typeface="ＭＳ Ｐゴシック" pitchFamily="-102" charset="-128"/>
              </a:defRPr>
            </a:lvl3pPr>
            <a:lvl4pPr marL="1600200" indent="-228600">
              <a:defRPr>
                <a:solidFill>
                  <a:schemeClr val="tx1"/>
                </a:solidFill>
                <a:latin typeface="Arial" panose="020B0604020202020204" pitchFamily="34" charset="0"/>
                <a:ea typeface="ＭＳ Ｐゴシック" pitchFamily="-102" charset="-128"/>
              </a:defRPr>
            </a:lvl4pPr>
            <a:lvl5pPr marL="2057400" indent="-228600">
              <a:defRPr>
                <a:solidFill>
                  <a:schemeClr val="tx1"/>
                </a:solidFill>
                <a:latin typeface="Arial" panose="020B0604020202020204" pitchFamily="34" charset="0"/>
                <a:ea typeface="ＭＳ Ｐゴシック" pitchFamily="-102"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2"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2"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2"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2" charset="-128"/>
              </a:defRPr>
            </a:lvl9pPr>
          </a:lstStyle>
          <a:p>
            <a:fld id="{400A063C-6D13-4D32-BF5E-B50DD7C04E09}" type="slidenum">
              <a:rPr lang="lt-LT" altLang="lt-LT"/>
              <a:pPr/>
              <a:t>1</a:t>
            </a:fld>
            <a:endParaRPr lang="lt-LT" altLang="lt-LT"/>
          </a:p>
        </p:txBody>
      </p:sp>
    </p:spTree>
    <p:extLst>
      <p:ext uri="{BB962C8B-B14F-4D97-AF65-F5344CB8AC3E}">
        <p14:creationId xmlns:p14="http://schemas.microsoft.com/office/powerpoint/2010/main" val="142124064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5" name="Picture 4" descr="paveiksliukas background.jpg"/>
          <p:cNvPicPr>
            <a:picLocks noChangeAspect="1"/>
          </p:cNvPicPr>
          <p:nvPr userDrawn="1"/>
        </p:nvPicPr>
        <p:blipFill>
          <a:blip r:embed="rId2" cstate="print"/>
          <a:stretch>
            <a:fillRect/>
          </a:stretch>
        </p:blipFill>
        <p:spPr>
          <a:xfrm>
            <a:off x="-756592" y="0"/>
            <a:ext cx="10476656" cy="7468276"/>
          </a:xfrm>
          <a:prstGeom prst="rect">
            <a:avLst/>
          </a:prstGeom>
        </p:spPr>
      </p:pic>
      <p:sp>
        <p:nvSpPr>
          <p:cNvPr id="2" name="Title 1"/>
          <p:cNvSpPr>
            <a:spLocks noGrp="1"/>
          </p:cNvSpPr>
          <p:nvPr>
            <p:ph type="ctrTitle" hasCustomPrompt="1"/>
          </p:nvPr>
        </p:nvSpPr>
        <p:spPr>
          <a:xfrm>
            <a:off x="4139952" y="908720"/>
            <a:ext cx="4822304" cy="3528392"/>
          </a:xfrm>
          <a:noFill/>
        </p:spPr>
        <p:txBody>
          <a:bodyPr>
            <a:noAutofit/>
          </a:bodyPr>
          <a:lstStyle>
            <a:lvl1pPr algn="l">
              <a:spcAft>
                <a:spcPts val="0"/>
              </a:spcAft>
              <a:defRPr sz="4800" spc="100" baseline="0">
                <a:solidFill>
                  <a:schemeClr val="bg1"/>
                </a:solidFill>
                <a:latin typeface="Impact" pitchFamily="34" charset="0"/>
              </a:defRPr>
            </a:lvl1pPr>
          </a:lstStyle>
          <a:p>
            <a:r>
              <a:rPr lang="en-US" dirty="0" smtClean="0"/>
              <a:t>CLICK TO EDIT MASTER TITLE STYLE</a:t>
            </a:r>
            <a:endParaRPr lang="lt-LT" dirty="0"/>
          </a:p>
        </p:txBody>
      </p:sp>
      <p:sp>
        <p:nvSpPr>
          <p:cNvPr id="3" name="Subtitle 2"/>
          <p:cNvSpPr>
            <a:spLocks noGrp="1"/>
          </p:cNvSpPr>
          <p:nvPr>
            <p:ph type="subTitle" idx="1"/>
          </p:nvPr>
        </p:nvSpPr>
        <p:spPr>
          <a:xfrm>
            <a:off x="4139952" y="4869160"/>
            <a:ext cx="4824536" cy="1752600"/>
          </a:xfrm>
        </p:spPr>
        <p:txBody>
          <a:bodyPr>
            <a:normAutofit/>
          </a:bodyPr>
          <a:lstStyle>
            <a:lvl1pPr marL="0" indent="0" algn="l">
              <a:buNone/>
              <a:defRPr sz="2800" b="1" spc="0">
                <a:solidFill>
                  <a:srgbClr val="CC071E"/>
                </a:solidFill>
                <a:latin typeface="Trebuchet MS" pitchFamily="34" charset="0"/>
                <a:ea typeface="Verdana" pitchFamily="34" charset="0"/>
                <a:cs typeface="Verdan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lt-LT"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81DB0A46-3047-4082-8C9E-7A30A81DEEAB}" type="datetimeFigureOut">
              <a:rPr lang="lt-LT" smtClean="0"/>
              <a:pPr/>
              <a:t>2016-02-10</a:t>
            </a:fld>
            <a:endParaRPr lang="lt-LT"/>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lt-LT"/>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01FAA4DB-3B7A-459B-806D-E9047064D66B}" type="slidenum">
              <a:rPr lang="lt-LT" smtClean="0"/>
              <a:pPr/>
              <a:t>‹#›</a:t>
            </a:fld>
            <a:endParaRPr lang="lt-L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lt-LT"/>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81DB0A46-3047-4082-8C9E-7A30A81DEEAB}" type="datetimeFigureOut">
              <a:rPr lang="lt-LT" smtClean="0"/>
              <a:pPr/>
              <a:t>2016-02-10</a:t>
            </a:fld>
            <a:endParaRPr lang="lt-LT"/>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lt-LT"/>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01FAA4DB-3B7A-459B-806D-E9047064D66B}" type="slidenum">
              <a:rPr lang="lt-LT" smtClean="0"/>
              <a:pPr/>
              <a:t>‹#›</a:t>
            </a:fld>
            <a:endParaRPr lang="lt-L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lt-LT"/>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t-LT"/>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81DB0A46-3047-4082-8C9E-7A30A81DEEAB}" type="datetimeFigureOut">
              <a:rPr lang="lt-LT" smtClean="0"/>
              <a:pPr/>
              <a:t>2016-02-10</a:t>
            </a:fld>
            <a:endParaRPr lang="lt-LT"/>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lt-LT"/>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01FAA4DB-3B7A-459B-806D-E9047064D66B}" type="slidenum">
              <a:rPr lang="lt-LT" smtClean="0"/>
              <a:pPr/>
              <a:t>‹#›</a:t>
            </a:fld>
            <a:endParaRPr lang="lt-LT"/>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1DB0A46-3047-4082-8C9E-7A30A81DEEAB}" type="datetimeFigureOut">
              <a:rPr lang="lt-LT" smtClean="0"/>
              <a:pPr/>
              <a:t>2016-02-10</a:t>
            </a:fld>
            <a:endParaRPr lang="lt-LT"/>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lt-LT"/>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01FAA4DB-3B7A-459B-806D-E9047064D66B}" type="slidenum">
              <a:rPr lang="lt-LT" smtClean="0"/>
              <a:pPr/>
              <a:t>‹#›</a:t>
            </a:fld>
            <a:endParaRPr lang="lt-LT"/>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lt-LT"/>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1DB0A46-3047-4082-8C9E-7A30A81DEEAB}" type="datetimeFigureOut">
              <a:rPr lang="lt-LT" smtClean="0"/>
              <a:pPr/>
              <a:t>2016-02-10</a:t>
            </a:fld>
            <a:endParaRPr lang="lt-LT"/>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lt-LT"/>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01FAA4DB-3B7A-459B-806D-E9047064D66B}" type="slidenum">
              <a:rPr lang="lt-LT" smtClean="0"/>
              <a:pPr/>
              <a:t>‹#›</a:t>
            </a:fld>
            <a:endParaRPr lang="lt-LT"/>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lt-LT"/>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lt-LT"/>
          </a:p>
        </p:txBody>
      </p:sp>
      <p:sp>
        <p:nvSpPr>
          <p:cNvPr id="4" name="Date Placeholder 3"/>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lt-LT"/>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5" name="Date Placeholder 4"/>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lt-LT"/>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7" name="Date Placeholder 6"/>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8" name="Footer Placeholder 7"/>
          <p:cNvSpPr>
            <a:spLocks noGrp="1"/>
          </p:cNvSpPr>
          <p:nvPr>
            <p:ph type="ftr" sz="quarter" idx="11"/>
          </p:nvPr>
        </p:nvSpPr>
        <p:spPr/>
        <p:txBody>
          <a:bodyPr/>
          <a:lstStyle/>
          <a:p>
            <a:endParaRPr lang="lt-LT"/>
          </a:p>
        </p:txBody>
      </p:sp>
      <p:sp>
        <p:nvSpPr>
          <p:cNvPr id="9" name="Slide Number Placeholder 8"/>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Rectangle 3"/>
          <p:cNvSpPr/>
          <p:nvPr userDrawn="1"/>
        </p:nvSpPr>
        <p:spPr>
          <a:xfrm>
            <a:off x="0" y="0"/>
            <a:ext cx="9144000" cy="6858000"/>
          </a:xfrm>
          <a:prstGeom prst="rect">
            <a:avLst/>
          </a:prstGeom>
          <a:solidFill>
            <a:srgbClr val="2CA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pic>
        <p:nvPicPr>
          <p:cNvPr id="5" name="Picture 4" descr="paveiksliukas background.jpg"/>
          <p:cNvPicPr>
            <a:picLocks noChangeAspect="1"/>
          </p:cNvPicPr>
          <p:nvPr userDrawn="1"/>
        </p:nvPicPr>
        <p:blipFill>
          <a:blip r:embed="rId2" cstate="print"/>
          <a:stretch>
            <a:fillRect/>
          </a:stretch>
        </p:blipFill>
        <p:spPr>
          <a:xfrm>
            <a:off x="0" y="3123862"/>
            <a:ext cx="10476656" cy="7468276"/>
          </a:xfrm>
          <a:prstGeom prst="rect">
            <a:avLst/>
          </a:prstGeom>
        </p:spPr>
      </p:pic>
      <p:sp>
        <p:nvSpPr>
          <p:cNvPr id="6" name="Rectangle 5"/>
          <p:cNvSpPr/>
          <p:nvPr userDrawn="1"/>
        </p:nvSpPr>
        <p:spPr>
          <a:xfrm>
            <a:off x="1835696" y="3284984"/>
            <a:ext cx="1728192" cy="720080"/>
          </a:xfrm>
          <a:prstGeom prst="rect">
            <a:avLst/>
          </a:prstGeom>
          <a:solidFill>
            <a:srgbClr val="2CA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2" name="Title 1"/>
          <p:cNvSpPr>
            <a:spLocks noGrp="1"/>
          </p:cNvSpPr>
          <p:nvPr>
            <p:ph type="ctrTitle" hasCustomPrompt="1"/>
          </p:nvPr>
        </p:nvSpPr>
        <p:spPr>
          <a:xfrm>
            <a:off x="685800" y="692696"/>
            <a:ext cx="7772400" cy="5112568"/>
          </a:xfrm>
          <a:noFill/>
        </p:spPr>
        <p:txBody>
          <a:bodyPr>
            <a:noAutofit/>
          </a:bodyPr>
          <a:lstStyle>
            <a:lvl1pPr algn="l">
              <a:spcAft>
                <a:spcPts val="0"/>
              </a:spcAft>
              <a:defRPr sz="4800" spc="100" baseline="0">
                <a:solidFill>
                  <a:schemeClr val="bg1"/>
                </a:solidFill>
                <a:latin typeface="Impact" pitchFamily="34" charset="0"/>
              </a:defRPr>
            </a:lvl1pPr>
          </a:lstStyle>
          <a:p>
            <a:r>
              <a:rPr lang="en-US" dirty="0" smtClean="0"/>
              <a:t>CLICK TO EDIT MASTER TITLE STYLE</a:t>
            </a:r>
            <a:endParaRPr lang="lt-LT"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Date Placeholder 2"/>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4" name="Footer Placeholder 3"/>
          <p:cNvSpPr>
            <a:spLocks noGrp="1"/>
          </p:cNvSpPr>
          <p:nvPr>
            <p:ph type="ftr" sz="quarter" idx="11"/>
          </p:nvPr>
        </p:nvSpPr>
        <p:spPr/>
        <p:txBody>
          <a:bodyPr/>
          <a:lstStyle/>
          <a:p>
            <a:endParaRPr lang="lt-LT"/>
          </a:p>
        </p:txBody>
      </p:sp>
      <p:sp>
        <p:nvSpPr>
          <p:cNvPr id="5" name="Slide Number Placeholder 4"/>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3" name="Footer Placeholder 2"/>
          <p:cNvSpPr>
            <a:spLocks noGrp="1"/>
          </p:cNvSpPr>
          <p:nvPr>
            <p:ph type="ftr" sz="quarter" idx="11"/>
          </p:nvPr>
        </p:nvSpPr>
        <p:spPr/>
        <p:txBody>
          <a:bodyPr/>
          <a:lstStyle/>
          <a:p>
            <a:endParaRPr lang="lt-LT"/>
          </a:p>
        </p:txBody>
      </p:sp>
      <p:sp>
        <p:nvSpPr>
          <p:cNvPr id="4" name="Slide Number Placeholder 3"/>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lt-LT"/>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lt-LT"/>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t-LT"/>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lt-LT"/>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611560" y="1600200"/>
            <a:ext cx="7920880" cy="4565104"/>
          </a:xfrm>
        </p:spPr>
        <p:txBody>
          <a:bodyPr/>
          <a:lstStyle>
            <a:lvl1pPr>
              <a:buClr>
                <a:srgbClr val="CC071E"/>
              </a:buClr>
              <a:buSzPct val="90000"/>
              <a:buFont typeface="Wingdings 2" pitchFamily="18" charset="2"/>
              <a:buChar char=""/>
              <a:defRPr sz="2800">
                <a:latin typeface="Trebuchet MS" pitchFamily="34" charset="0"/>
                <a:ea typeface="Verdana" pitchFamily="34" charset="0"/>
                <a:cs typeface="Verdana" pitchFamily="34" charset="0"/>
              </a:defRPr>
            </a:lvl1pPr>
            <a:lvl2pPr marL="971550" indent="-514350">
              <a:buClr>
                <a:srgbClr val="CC071E"/>
              </a:buClr>
              <a:buSzPct val="100000"/>
              <a:buFont typeface="Arial" pitchFamily="34" charset="0"/>
              <a:buChar char="•"/>
              <a:defRPr sz="2800">
                <a:latin typeface="Trebuchet MS" pitchFamily="34" charset="0"/>
              </a:defRPr>
            </a:lvl2pPr>
          </a:lstStyle>
          <a:p>
            <a:pPr lvl="0"/>
            <a:r>
              <a:rPr lang="en-US" dirty="0" smtClean="0"/>
              <a:t> Click to edit Master text styles</a:t>
            </a:r>
          </a:p>
          <a:p>
            <a:pPr lvl="1"/>
            <a:r>
              <a:rPr lang="en-US" dirty="0" smtClean="0"/>
              <a:t> Second level</a:t>
            </a:r>
          </a:p>
          <a:p>
            <a:pPr lvl="1"/>
            <a:endParaRPr lang="en-US" dirty="0" smtClean="0"/>
          </a:p>
          <a:p>
            <a:pPr lvl="1"/>
            <a:endParaRPr lang="en-US" dirty="0" smtClean="0"/>
          </a:p>
        </p:txBody>
      </p:sp>
      <p:sp>
        <p:nvSpPr>
          <p:cNvPr id="12" name="Title 11"/>
          <p:cNvSpPr>
            <a:spLocks noGrp="1"/>
          </p:cNvSpPr>
          <p:nvPr>
            <p:ph type="title" hasCustomPrompt="1"/>
          </p:nvPr>
        </p:nvSpPr>
        <p:spPr>
          <a:xfrm>
            <a:off x="683568" y="404664"/>
            <a:ext cx="7776864" cy="936104"/>
          </a:xfrm>
          <a:noFill/>
        </p:spPr>
        <p:txBody>
          <a:bodyPr/>
          <a:lstStyle>
            <a:lvl1pPr algn="l">
              <a:defRPr>
                <a:solidFill>
                  <a:srgbClr val="2CAF95"/>
                </a:solidFill>
                <a:latin typeface="Impact" pitchFamily="34" charset="0"/>
              </a:defRPr>
            </a:lvl1pPr>
          </a:lstStyle>
          <a:p>
            <a:r>
              <a:rPr lang="en-US" dirty="0" smtClean="0"/>
              <a:t>CLICK TO EDIT MASTER TITLE STYLE</a:t>
            </a:r>
            <a:endParaRPr lang="lt-LT" dirty="0"/>
          </a:p>
        </p:txBody>
      </p:sp>
      <p:sp>
        <p:nvSpPr>
          <p:cNvPr id="4" name="Isosceles Triangle 3"/>
          <p:cNvSpPr/>
          <p:nvPr userDrawn="1"/>
        </p:nvSpPr>
        <p:spPr>
          <a:xfrm rot="10800000">
            <a:off x="6372200" y="0"/>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5" name="Isosceles Triangle 4"/>
          <p:cNvSpPr/>
          <p:nvPr userDrawn="1"/>
        </p:nvSpPr>
        <p:spPr>
          <a:xfrm rot="10800000">
            <a:off x="5868144" y="0"/>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6" name="Isosceles Triangle 5"/>
          <p:cNvSpPr/>
          <p:nvPr userDrawn="1"/>
        </p:nvSpPr>
        <p:spPr>
          <a:xfrm rot="10800000">
            <a:off x="6876256" y="0"/>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5" name="Rectangle 4"/>
          <p:cNvSpPr/>
          <p:nvPr userDrawn="1"/>
        </p:nvSpPr>
        <p:spPr>
          <a:xfrm>
            <a:off x="395536" y="836712"/>
            <a:ext cx="8496944" cy="5400600"/>
          </a:xfrm>
          <a:prstGeom prst="rect">
            <a:avLst/>
          </a:prstGeom>
          <a:solidFill>
            <a:schemeClr val="bg1"/>
          </a:solidFill>
          <a:ln w="98425" cap="sq">
            <a:solidFill>
              <a:srgbClr val="2CAF95"/>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6" name="Rectangle 5"/>
          <p:cNvSpPr/>
          <p:nvPr userDrawn="1"/>
        </p:nvSpPr>
        <p:spPr>
          <a:xfrm>
            <a:off x="323528" y="764704"/>
            <a:ext cx="8496944" cy="5400600"/>
          </a:xfrm>
          <a:prstGeom prst="rect">
            <a:avLst/>
          </a:prstGeom>
          <a:solidFill>
            <a:schemeClr val="bg1"/>
          </a:solidFill>
          <a:ln w="98425" cap="sq">
            <a:solidFill>
              <a:srgbClr val="2CAF95"/>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3" name="Content Placeholder 2"/>
          <p:cNvSpPr>
            <a:spLocks noGrp="1"/>
          </p:cNvSpPr>
          <p:nvPr>
            <p:ph idx="1" hasCustomPrompt="1"/>
          </p:nvPr>
        </p:nvSpPr>
        <p:spPr>
          <a:xfrm>
            <a:off x="611560" y="1600200"/>
            <a:ext cx="7920880" cy="4781128"/>
          </a:xfrm>
        </p:spPr>
        <p:txBody>
          <a:bodyPr/>
          <a:lstStyle>
            <a:lvl1pPr>
              <a:buClr>
                <a:srgbClr val="CC071E"/>
              </a:buClr>
              <a:buSzPct val="90000"/>
              <a:buFont typeface="Wingdings 2" pitchFamily="18" charset="2"/>
              <a:buChar char=""/>
              <a:defRPr sz="2800">
                <a:latin typeface="Trebuchet MS" pitchFamily="34" charset="0"/>
                <a:ea typeface="Verdana" pitchFamily="34" charset="0"/>
                <a:cs typeface="Verdana" pitchFamily="34" charset="0"/>
              </a:defRPr>
            </a:lvl1pPr>
            <a:lvl2pPr marL="971550" indent="-514350">
              <a:buClr>
                <a:srgbClr val="CC071E"/>
              </a:buClr>
              <a:buSzPct val="100000"/>
              <a:buFont typeface="Arial" pitchFamily="34" charset="0"/>
              <a:buChar char="•"/>
              <a:defRPr sz="2800">
                <a:latin typeface="Trebuchet MS" pitchFamily="34" charset="0"/>
              </a:defRPr>
            </a:lvl2pPr>
          </a:lstStyle>
          <a:p>
            <a:pPr lvl="0"/>
            <a:r>
              <a:rPr lang="en-US" dirty="0" smtClean="0"/>
              <a:t> Click to edit Master text styles</a:t>
            </a:r>
          </a:p>
          <a:p>
            <a:pPr lvl="1"/>
            <a:r>
              <a:rPr lang="en-US" dirty="0" smtClean="0"/>
              <a:t> Second level</a:t>
            </a:r>
          </a:p>
          <a:p>
            <a:pPr lvl="1"/>
            <a:endParaRPr lang="en-US" dirty="0" smtClean="0"/>
          </a:p>
          <a:p>
            <a:pPr lvl="1"/>
            <a:endParaRPr lang="en-US" dirty="0" smtClean="0"/>
          </a:p>
        </p:txBody>
      </p:sp>
      <p:sp>
        <p:nvSpPr>
          <p:cNvPr id="8" name="Title 11"/>
          <p:cNvSpPr>
            <a:spLocks noGrp="1"/>
          </p:cNvSpPr>
          <p:nvPr>
            <p:ph type="title" hasCustomPrompt="1"/>
          </p:nvPr>
        </p:nvSpPr>
        <p:spPr>
          <a:xfrm>
            <a:off x="683568" y="404664"/>
            <a:ext cx="7776864" cy="936104"/>
          </a:xfrm>
          <a:solidFill>
            <a:srgbClr val="2CAF95"/>
          </a:solidFill>
        </p:spPr>
        <p:txBody>
          <a:bodyPr/>
          <a:lstStyle>
            <a:lvl1pPr algn="ctr">
              <a:defRPr>
                <a:solidFill>
                  <a:schemeClr val="bg1"/>
                </a:solidFill>
                <a:latin typeface="Impact" pitchFamily="34" charset="0"/>
              </a:defRPr>
            </a:lvl1pPr>
          </a:lstStyle>
          <a:p>
            <a:r>
              <a:rPr lang="en-US" dirty="0" smtClean="0"/>
              <a:t>CLICK TO EDIT MASTER TITLE STYLE</a:t>
            </a:r>
            <a:endParaRPr lang="lt-LT" dirty="0"/>
          </a:p>
        </p:txBody>
      </p:sp>
      <p:sp>
        <p:nvSpPr>
          <p:cNvPr id="7" name="Isosceles Triangle 6"/>
          <p:cNvSpPr/>
          <p:nvPr userDrawn="1"/>
        </p:nvSpPr>
        <p:spPr>
          <a:xfrm>
            <a:off x="1259632" y="6440912"/>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9" name="Isosceles Triangle 8"/>
          <p:cNvSpPr/>
          <p:nvPr userDrawn="1"/>
        </p:nvSpPr>
        <p:spPr>
          <a:xfrm>
            <a:off x="755576" y="6440912"/>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10" name="Isosceles Triangle 9"/>
          <p:cNvSpPr/>
          <p:nvPr userDrawn="1"/>
        </p:nvSpPr>
        <p:spPr>
          <a:xfrm>
            <a:off x="1763688" y="6440912"/>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graphicFrame>
        <p:nvGraphicFramePr>
          <p:cNvPr id="5" name="Table 4"/>
          <p:cNvGraphicFramePr>
            <a:graphicFrameLocks noGrp="1"/>
          </p:cNvGraphicFramePr>
          <p:nvPr userDrawn="1"/>
        </p:nvGraphicFramePr>
        <p:xfrm>
          <a:off x="683568" y="1628800"/>
          <a:ext cx="7776864" cy="3832200"/>
        </p:xfrm>
        <a:graphic>
          <a:graphicData uri="http://schemas.openxmlformats.org/drawingml/2006/table">
            <a:tbl>
              <a:tblPr firstRow="1" bandRow="1">
                <a:tableStyleId>{5C22544A-7EE6-4342-B048-85BDC9FD1C3A}</a:tableStyleId>
              </a:tblPr>
              <a:tblGrid>
                <a:gridCol w="3888432"/>
                <a:gridCol w="3888432"/>
              </a:tblGrid>
              <a:tr h="638700">
                <a:tc>
                  <a:txBody>
                    <a:bodyPr/>
                    <a:lstStyle/>
                    <a:p>
                      <a:endParaRPr lang="lt-LT" dirty="0">
                        <a:solidFill>
                          <a:srgbClr val="168E21"/>
                        </a:solidFill>
                        <a:latin typeface="Trebuchet MS" pitchFamily="34" charset="0"/>
                      </a:endParaRPr>
                    </a:p>
                  </a:txBody>
                  <a:tcPr>
                    <a:lnR w="38100" cap="flat" cmpd="sng" algn="ctr">
                      <a:solidFill>
                        <a:schemeClr val="bg1"/>
                      </a:solidFill>
                      <a:prstDash val="solid"/>
                      <a:round/>
                      <a:headEnd type="none" w="med" len="med"/>
                      <a:tailEnd type="none" w="med" len="med"/>
                    </a:lnR>
                    <a:solidFill>
                      <a:srgbClr val="168E21">
                        <a:alpha val="20000"/>
                      </a:srgbClr>
                    </a:solidFill>
                  </a:tcPr>
                </a:tc>
                <a:tc>
                  <a:txBody>
                    <a:bodyPr/>
                    <a:lstStyle/>
                    <a:p>
                      <a:endParaRPr lang="lt-LT" dirty="0">
                        <a:solidFill>
                          <a:srgbClr val="168E21"/>
                        </a:solidFill>
                        <a:latin typeface="Trebuchet MS" pitchFamily="34" charset="0"/>
                      </a:endParaRPr>
                    </a:p>
                  </a:txBody>
                  <a:tcPr>
                    <a:lnL w="38100" cap="flat" cmpd="sng" algn="ctr">
                      <a:solidFill>
                        <a:schemeClr val="bg1"/>
                      </a:solidFill>
                      <a:prstDash val="solid"/>
                      <a:round/>
                      <a:headEnd type="none" w="med" len="med"/>
                      <a:tailEnd type="none" w="med" len="med"/>
                    </a:lnL>
                    <a:solidFill>
                      <a:srgbClr val="168E21">
                        <a:alpha val="20000"/>
                      </a:srgbClr>
                    </a:solidFill>
                  </a:tcPr>
                </a:tc>
              </a:tr>
              <a:tr h="638700">
                <a:tc>
                  <a:txBody>
                    <a:bodyPr/>
                    <a:lstStyle/>
                    <a:p>
                      <a:endParaRPr lang="lt-LT" dirty="0">
                        <a:solidFill>
                          <a:schemeClr val="tx1"/>
                        </a:solidFill>
                        <a:latin typeface="Trebuchet MS" pitchFamily="34" charset="0"/>
                      </a:endParaRPr>
                    </a:p>
                  </a:txBody>
                  <a:tcPr anchor="ctr">
                    <a:lnR w="38100" cap="flat" cmpd="sng" algn="ctr">
                      <a:solidFill>
                        <a:schemeClr val="bg1"/>
                      </a:solidFill>
                      <a:prstDash val="solid"/>
                      <a:round/>
                      <a:headEnd type="none" w="med" len="med"/>
                      <a:tailEnd type="none" w="med" len="med"/>
                    </a:lnR>
                    <a:lnB w="38100" cap="flat" cmpd="sng" algn="ctr">
                      <a:solidFill>
                        <a:schemeClr val="bg1"/>
                      </a:solidFill>
                      <a:prstDash val="solid"/>
                      <a:round/>
                      <a:headEnd type="none" w="med" len="med"/>
                      <a:tailEnd type="none" w="med" len="med"/>
                    </a:lnB>
                    <a:solidFill>
                      <a:srgbClr val="168E21">
                        <a:alpha val="20000"/>
                      </a:srgbClr>
                    </a:solidFill>
                  </a:tcPr>
                </a:tc>
                <a:tc>
                  <a:txBody>
                    <a:bodyPr/>
                    <a:lstStyle/>
                    <a:p>
                      <a:endParaRPr lang="lt-LT" dirty="0">
                        <a:solidFill>
                          <a:schemeClr val="tx1"/>
                        </a:solidFill>
                        <a:latin typeface="Trebuchet MS" pitchFamily="34" charset="0"/>
                      </a:endParaRPr>
                    </a:p>
                  </a:txBody>
                  <a:tcPr anchor="ctr">
                    <a:lnL w="38100" cap="flat" cmpd="sng" algn="ctr">
                      <a:solidFill>
                        <a:schemeClr val="bg1"/>
                      </a:solidFill>
                      <a:prstDash val="solid"/>
                      <a:round/>
                      <a:headEnd type="none" w="med" len="med"/>
                      <a:tailEnd type="none" w="med" len="med"/>
                    </a:lnL>
                    <a:lnB w="38100" cap="flat" cmpd="sng" algn="ctr">
                      <a:solidFill>
                        <a:schemeClr val="bg1"/>
                      </a:solidFill>
                      <a:prstDash val="solid"/>
                      <a:round/>
                      <a:headEnd type="none" w="med" len="med"/>
                      <a:tailEnd type="none" w="med" len="med"/>
                    </a:lnB>
                    <a:solidFill>
                      <a:srgbClr val="168E21">
                        <a:alpha val="20000"/>
                      </a:srgbClr>
                    </a:solidFill>
                  </a:tcPr>
                </a:tc>
              </a:tr>
              <a:tr h="638700">
                <a:tc>
                  <a:txBody>
                    <a:bodyPr/>
                    <a:lstStyle/>
                    <a:p>
                      <a:endParaRPr lang="lt-LT" dirty="0">
                        <a:solidFill>
                          <a:schemeClr val="tx1"/>
                        </a:solidFill>
                        <a:latin typeface="Trebuchet MS" pitchFamily="34" charset="0"/>
                      </a:endParaRPr>
                    </a:p>
                  </a:txBody>
                  <a:tcPr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168E21">
                        <a:alpha val="20000"/>
                      </a:srgbClr>
                    </a:solidFill>
                  </a:tcPr>
                </a:tc>
                <a:tc>
                  <a:txBody>
                    <a:bodyPr/>
                    <a:lstStyle/>
                    <a:p>
                      <a:endParaRPr lang="lt-LT" dirty="0">
                        <a:solidFill>
                          <a:schemeClr val="tx1"/>
                        </a:solidFill>
                        <a:latin typeface="Trebuchet MS" pitchFamily="34" charset="0"/>
                      </a:endParaRPr>
                    </a:p>
                  </a:txBody>
                  <a:tcPr anchor="ctr">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168E21">
                        <a:alpha val="20000"/>
                      </a:srgbClr>
                    </a:solidFill>
                  </a:tcPr>
                </a:tc>
              </a:tr>
              <a:tr h="638700">
                <a:tc>
                  <a:txBody>
                    <a:bodyPr/>
                    <a:lstStyle/>
                    <a:p>
                      <a:endParaRPr lang="lt-LT" dirty="0">
                        <a:solidFill>
                          <a:schemeClr val="tx1"/>
                        </a:solidFill>
                        <a:latin typeface="Trebuchet MS" pitchFamily="34" charset="0"/>
                      </a:endParaRPr>
                    </a:p>
                  </a:txBody>
                  <a:tcPr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168E21">
                        <a:alpha val="20000"/>
                      </a:srgbClr>
                    </a:solidFill>
                  </a:tcPr>
                </a:tc>
                <a:tc>
                  <a:txBody>
                    <a:bodyPr/>
                    <a:lstStyle/>
                    <a:p>
                      <a:endParaRPr lang="lt-LT" dirty="0">
                        <a:solidFill>
                          <a:schemeClr val="tx1"/>
                        </a:solidFill>
                        <a:latin typeface="Trebuchet MS" pitchFamily="34" charset="0"/>
                      </a:endParaRPr>
                    </a:p>
                  </a:txBody>
                  <a:tcPr anchor="ctr">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168E21">
                        <a:alpha val="20000"/>
                      </a:srgbClr>
                    </a:solidFill>
                  </a:tcPr>
                </a:tc>
              </a:tr>
              <a:tr h="638700">
                <a:tc>
                  <a:txBody>
                    <a:bodyPr/>
                    <a:lstStyle/>
                    <a:p>
                      <a:endParaRPr lang="lt-LT" dirty="0">
                        <a:solidFill>
                          <a:schemeClr val="tx1"/>
                        </a:solidFill>
                        <a:latin typeface="Trebuchet MS" pitchFamily="34" charset="0"/>
                      </a:endParaRPr>
                    </a:p>
                  </a:txBody>
                  <a:tcPr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168E21">
                        <a:alpha val="20000"/>
                      </a:srgbClr>
                    </a:solidFill>
                  </a:tcPr>
                </a:tc>
                <a:tc>
                  <a:txBody>
                    <a:bodyPr/>
                    <a:lstStyle/>
                    <a:p>
                      <a:endParaRPr lang="lt-LT" dirty="0">
                        <a:solidFill>
                          <a:schemeClr val="tx1"/>
                        </a:solidFill>
                        <a:latin typeface="Trebuchet MS" pitchFamily="34" charset="0"/>
                      </a:endParaRPr>
                    </a:p>
                  </a:txBody>
                  <a:tcPr anchor="ctr">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168E21">
                        <a:alpha val="20000"/>
                      </a:srgbClr>
                    </a:solidFill>
                  </a:tcPr>
                </a:tc>
              </a:tr>
              <a:tr h="638700">
                <a:tc>
                  <a:txBody>
                    <a:bodyPr/>
                    <a:lstStyle/>
                    <a:p>
                      <a:endParaRPr lang="lt-LT" dirty="0">
                        <a:solidFill>
                          <a:schemeClr val="tx1"/>
                        </a:solidFill>
                        <a:latin typeface="Trebuchet MS" pitchFamily="34" charset="0"/>
                      </a:endParaRPr>
                    </a:p>
                  </a:txBody>
                  <a:tcPr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solidFill>
                      <a:srgbClr val="168E21">
                        <a:alpha val="20000"/>
                      </a:srgbClr>
                    </a:solidFill>
                  </a:tcPr>
                </a:tc>
                <a:tc>
                  <a:txBody>
                    <a:bodyPr/>
                    <a:lstStyle/>
                    <a:p>
                      <a:endParaRPr lang="lt-LT" dirty="0">
                        <a:solidFill>
                          <a:schemeClr val="tx1"/>
                        </a:solidFill>
                        <a:latin typeface="Trebuchet MS" pitchFamily="34" charset="0"/>
                      </a:endParaRPr>
                    </a:p>
                  </a:txBody>
                  <a:tcPr anchor="ctr">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solidFill>
                      <a:srgbClr val="168E21">
                        <a:alpha val="20000"/>
                      </a:srgbClr>
                    </a:solidFill>
                  </a:tcPr>
                </a:tc>
              </a:tr>
            </a:tbl>
          </a:graphicData>
        </a:graphic>
      </p:graphicFrame>
      <p:sp>
        <p:nvSpPr>
          <p:cNvPr id="11" name="Title 11"/>
          <p:cNvSpPr>
            <a:spLocks noGrp="1"/>
          </p:cNvSpPr>
          <p:nvPr>
            <p:ph type="title" hasCustomPrompt="1"/>
          </p:nvPr>
        </p:nvSpPr>
        <p:spPr>
          <a:xfrm>
            <a:off x="683568" y="404664"/>
            <a:ext cx="7776864" cy="936104"/>
          </a:xfrm>
          <a:solidFill>
            <a:schemeClr val="bg1"/>
          </a:solidFill>
        </p:spPr>
        <p:txBody>
          <a:bodyPr/>
          <a:lstStyle>
            <a:lvl1pPr algn="l">
              <a:defRPr>
                <a:solidFill>
                  <a:srgbClr val="70542A"/>
                </a:solidFill>
                <a:latin typeface="Impact" pitchFamily="34" charset="0"/>
              </a:defRPr>
            </a:lvl1pPr>
          </a:lstStyle>
          <a:p>
            <a:r>
              <a:rPr lang="en-US" dirty="0" smtClean="0"/>
              <a:t>CLICK TO EDIT MASTER TITLE STYLE</a:t>
            </a:r>
            <a:endParaRPr lang="lt-LT"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Isosceles Triangle 1"/>
          <p:cNvSpPr/>
          <p:nvPr userDrawn="1"/>
        </p:nvSpPr>
        <p:spPr>
          <a:xfrm rot="10800000">
            <a:off x="7452320" y="0"/>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3" name="Isosceles Triangle 2"/>
          <p:cNvSpPr/>
          <p:nvPr userDrawn="1"/>
        </p:nvSpPr>
        <p:spPr>
          <a:xfrm rot="10800000">
            <a:off x="6948264" y="0"/>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4" name="Isosceles Triangle 3"/>
          <p:cNvSpPr/>
          <p:nvPr userDrawn="1"/>
        </p:nvSpPr>
        <p:spPr>
          <a:xfrm rot="10800000">
            <a:off x="7956376" y="0"/>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itle 11"/>
          <p:cNvSpPr>
            <a:spLocks noGrp="1"/>
          </p:cNvSpPr>
          <p:nvPr>
            <p:ph type="title" hasCustomPrompt="1"/>
          </p:nvPr>
        </p:nvSpPr>
        <p:spPr>
          <a:xfrm>
            <a:off x="683568" y="404664"/>
            <a:ext cx="7776864" cy="936104"/>
          </a:xfrm>
          <a:solidFill>
            <a:schemeClr val="bg1"/>
          </a:solidFill>
        </p:spPr>
        <p:txBody>
          <a:bodyPr/>
          <a:lstStyle>
            <a:lvl1pPr algn="l">
              <a:defRPr>
                <a:solidFill>
                  <a:srgbClr val="2CAF95"/>
                </a:solidFill>
                <a:latin typeface="Impact" pitchFamily="34" charset="0"/>
              </a:defRPr>
            </a:lvl1pPr>
          </a:lstStyle>
          <a:p>
            <a:r>
              <a:rPr lang="en-US" dirty="0" smtClean="0"/>
              <a:t>CLICK TO EDIT MASTER TITLE STYLE</a:t>
            </a:r>
            <a:endParaRPr lang="lt-LT" dirty="0"/>
          </a:p>
        </p:txBody>
      </p:sp>
      <p:sp>
        <p:nvSpPr>
          <p:cNvPr id="10" name="Picture Placeholder 9"/>
          <p:cNvSpPr>
            <a:spLocks noGrp="1"/>
          </p:cNvSpPr>
          <p:nvPr>
            <p:ph type="pic" sz="quarter" idx="10"/>
          </p:nvPr>
        </p:nvSpPr>
        <p:spPr>
          <a:xfrm>
            <a:off x="6068069" y="4293096"/>
            <a:ext cx="2376264" cy="1800225"/>
          </a:xfrm>
          <a:solidFill>
            <a:schemeClr val="bg1"/>
          </a:solidFill>
          <a:ln w="76200" cap="sq">
            <a:solidFill>
              <a:srgbClr val="2CAF95"/>
            </a:solidFill>
            <a:miter lim="800000"/>
          </a:ln>
          <a:effectLst>
            <a:outerShdw dist="38100" dir="2700000" sx="101000" sy="101000" algn="tl" rotWithShape="0">
              <a:srgbClr val="2CAF95"/>
            </a:outerShdw>
          </a:effectLst>
        </p:spPr>
        <p:txBody>
          <a:bodyPr/>
          <a:lstStyle/>
          <a:p>
            <a:endParaRPr lang="lt-LT"/>
          </a:p>
        </p:txBody>
      </p:sp>
      <p:sp>
        <p:nvSpPr>
          <p:cNvPr id="12" name="Picture Placeholder 9"/>
          <p:cNvSpPr>
            <a:spLocks noGrp="1"/>
          </p:cNvSpPr>
          <p:nvPr>
            <p:ph type="pic" sz="quarter" idx="11"/>
          </p:nvPr>
        </p:nvSpPr>
        <p:spPr>
          <a:xfrm>
            <a:off x="755576" y="4293096"/>
            <a:ext cx="2376264" cy="1800225"/>
          </a:xfrm>
          <a:solidFill>
            <a:schemeClr val="bg1"/>
          </a:solidFill>
          <a:ln w="76200" cap="sq">
            <a:solidFill>
              <a:srgbClr val="2CAF95"/>
            </a:solidFill>
            <a:miter lim="800000"/>
          </a:ln>
          <a:effectLst>
            <a:outerShdw dist="38100" dir="2700000" sx="101000" sy="101000" algn="tl" rotWithShape="0">
              <a:srgbClr val="2CAF95"/>
            </a:outerShdw>
          </a:effectLst>
        </p:spPr>
        <p:txBody>
          <a:bodyPr/>
          <a:lstStyle/>
          <a:p>
            <a:endParaRPr lang="lt-LT"/>
          </a:p>
        </p:txBody>
      </p:sp>
      <p:sp>
        <p:nvSpPr>
          <p:cNvPr id="13" name="Picture Placeholder 9"/>
          <p:cNvSpPr>
            <a:spLocks noGrp="1"/>
          </p:cNvSpPr>
          <p:nvPr>
            <p:ph type="pic" sz="quarter" idx="12"/>
          </p:nvPr>
        </p:nvSpPr>
        <p:spPr>
          <a:xfrm>
            <a:off x="3419872" y="4293096"/>
            <a:ext cx="2376264" cy="1800225"/>
          </a:xfrm>
          <a:solidFill>
            <a:schemeClr val="bg1"/>
          </a:solidFill>
          <a:ln w="76200" cap="sq">
            <a:solidFill>
              <a:srgbClr val="2CAF95"/>
            </a:solidFill>
            <a:miter lim="800000"/>
          </a:ln>
          <a:effectLst>
            <a:outerShdw dist="38100" dir="2700000" sx="101000" sy="101000" algn="tl" rotWithShape="0">
              <a:srgbClr val="2CAF95"/>
            </a:outerShdw>
          </a:effectLst>
        </p:spPr>
        <p:txBody>
          <a:bodyPr/>
          <a:lstStyle/>
          <a:p>
            <a:endParaRPr lang="lt-LT"/>
          </a:p>
        </p:txBody>
      </p:sp>
      <p:sp>
        <p:nvSpPr>
          <p:cNvPr id="16" name="Content Placeholder 2"/>
          <p:cNvSpPr>
            <a:spLocks noGrp="1"/>
          </p:cNvSpPr>
          <p:nvPr>
            <p:ph idx="1" hasCustomPrompt="1"/>
          </p:nvPr>
        </p:nvSpPr>
        <p:spPr>
          <a:xfrm>
            <a:off x="611560" y="1600200"/>
            <a:ext cx="7920880" cy="2404864"/>
          </a:xfrm>
        </p:spPr>
        <p:txBody>
          <a:bodyPr/>
          <a:lstStyle>
            <a:lvl1pPr>
              <a:buClr>
                <a:srgbClr val="CC071E"/>
              </a:buClr>
              <a:buSzPct val="90000"/>
              <a:buFont typeface="Wingdings 2" pitchFamily="18" charset="2"/>
              <a:buChar char=""/>
              <a:defRPr sz="2800">
                <a:latin typeface="Trebuchet MS" pitchFamily="34" charset="0"/>
                <a:ea typeface="Verdana" pitchFamily="34" charset="0"/>
                <a:cs typeface="Verdana" pitchFamily="34" charset="0"/>
              </a:defRPr>
            </a:lvl1pPr>
            <a:lvl2pPr marL="971550" indent="-514350">
              <a:buClr>
                <a:srgbClr val="CC071E"/>
              </a:buClr>
              <a:buSzPct val="100000"/>
              <a:buFont typeface="Arial" pitchFamily="34" charset="0"/>
              <a:buChar char="•"/>
              <a:defRPr sz="2800">
                <a:latin typeface="Trebuchet MS" pitchFamily="34" charset="0"/>
              </a:defRPr>
            </a:lvl2pPr>
          </a:lstStyle>
          <a:p>
            <a:pPr lvl="0"/>
            <a:r>
              <a:rPr lang="en-US" dirty="0" smtClean="0"/>
              <a:t> Click to edit Master text styles</a:t>
            </a:r>
          </a:p>
          <a:p>
            <a:pPr lvl="1"/>
            <a:r>
              <a:rPr lang="en-US" dirty="0" smtClean="0"/>
              <a:t> Second level</a:t>
            </a:r>
          </a:p>
          <a:p>
            <a:pPr lvl="1"/>
            <a:endParaRPr lang="en-US" dirty="0" smtClean="0"/>
          </a:p>
          <a:p>
            <a:pPr lvl="1"/>
            <a:endParaRPr lang="en-US" dirty="0" smtClean="0"/>
          </a:p>
        </p:txBody>
      </p:sp>
      <p:sp>
        <p:nvSpPr>
          <p:cNvPr id="7" name="Isosceles Triangle 6"/>
          <p:cNvSpPr/>
          <p:nvPr userDrawn="1"/>
        </p:nvSpPr>
        <p:spPr>
          <a:xfrm>
            <a:off x="1259632" y="6440912"/>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9" name="Isosceles Triangle 8"/>
          <p:cNvSpPr/>
          <p:nvPr userDrawn="1"/>
        </p:nvSpPr>
        <p:spPr>
          <a:xfrm>
            <a:off x="755576" y="6440912"/>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11" name="Isosceles Triangle 10"/>
          <p:cNvSpPr/>
          <p:nvPr userDrawn="1"/>
        </p:nvSpPr>
        <p:spPr>
          <a:xfrm>
            <a:off x="1763688" y="6440912"/>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lt-LT"/>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81DB0A46-3047-4082-8C9E-7A30A81DEEAB}" type="datetimeFigureOut">
              <a:rPr lang="lt-LT" smtClean="0"/>
              <a:pPr/>
              <a:t>2016-02-10</a:t>
            </a:fld>
            <a:endParaRPr lang="lt-LT"/>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lt-LT"/>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01FAA4DB-3B7A-459B-806D-E9047064D66B}" type="slidenum">
              <a:rPr lang="lt-LT" smtClean="0"/>
              <a:pPr/>
              <a:t>‹#›</a:t>
            </a:fld>
            <a:endParaRPr lang="lt-L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81DB0A46-3047-4082-8C9E-7A30A81DEEAB}" type="datetimeFigureOut">
              <a:rPr lang="lt-LT" smtClean="0"/>
              <a:pPr/>
              <a:t>2016-02-10</a:t>
            </a:fld>
            <a:endParaRPr lang="lt-LT"/>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lt-LT"/>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01FAA4DB-3B7A-459B-806D-E9047064D66B}" type="slidenum">
              <a:rPr lang="lt-LT" smtClean="0"/>
              <a:pPr/>
              <a:t>‹#›</a:t>
            </a:fld>
            <a:endParaRPr lang="lt-L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lt-LT"/>
          </a:p>
        </p:txBody>
      </p:sp>
      <p:sp>
        <p:nvSpPr>
          <p:cNvPr id="3" name="Text Placeholder 2"/>
          <p:cNvSpPr>
            <a:spLocks noGrp="1"/>
          </p:cNvSpPr>
          <p:nvPr>
            <p:ph type="body" idx="1"/>
          </p:nvPr>
        </p:nvSpPr>
        <p:spPr>
          <a:xfrm>
            <a:off x="457200" y="1600200"/>
            <a:ext cx="8229600" cy="478112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Tree>
  </p:cSld>
  <p:clrMap bg1="lt1" tx1="dk1" bg2="lt2" tx2="dk2" accent1="accent1" accent2="accent2" accent3="accent3" accent4="accent4" accent5="accent5" accent6="accent6" hlink="hlink" folHlink="folHlink"/>
  <p:sldLayoutIdLst>
    <p:sldLayoutId id="2147483649" r:id="rId1"/>
    <p:sldLayoutId id="2147483673" r:id="rId2"/>
    <p:sldLayoutId id="2147483650" r:id="rId3"/>
    <p:sldLayoutId id="2147483674" r:id="rId4"/>
    <p:sldLayoutId id="2147483672"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lt-LT"/>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BA2BB8-A9B0-4C87-AC42-EE32A9FB5572}" type="datetimeFigureOut">
              <a:rPr lang="lt-LT" smtClean="0"/>
              <a:pPr/>
              <a:t>2016-02-10</a:t>
            </a:fld>
            <a:endParaRPr lang="lt-LT"/>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lt-LT"/>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0288C6-47A5-4AB5-A26F-E476CFDFFCC3}" type="slidenum">
              <a:rPr lang="lt-LT" smtClean="0"/>
              <a:pPr/>
              <a:t>‹#›</a:t>
            </a:fld>
            <a:endParaRPr lang="lt-LT"/>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lt-LT" altLang="lt-LT" smtClean="0"/>
              <a:t>Pasakojimas ir galia</a:t>
            </a:r>
          </a:p>
        </p:txBody>
      </p:sp>
      <p:sp>
        <p:nvSpPr>
          <p:cNvPr id="2051" name="Subtitle 2"/>
          <p:cNvSpPr>
            <a:spLocks noGrp="1"/>
          </p:cNvSpPr>
          <p:nvPr>
            <p:ph type="subTitle" idx="1"/>
          </p:nvPr>
        </p:nvSpPr>
        <p:spPr/>
        <p:txBody>
          <a:bodyPr/>
          <a:lstStyle/>
          <a:p>
            <a:pPr eaLnBrk="1" hangingPunct="1"/>
            <a:r>
              <a:rPr lang="lt-LT" altLang="lt-LT" dirty="0" smtClean="0"/>
              <a:t>Kokią įtaką pasakojimas gali daryti visuomenei?</a:t>
            </a:r>
          </a:p>
        </p:txBody>
      </p:sp>
    </p:spTree>
    <p:extLst>
      <p:ext uri="{BB962C8B-B14F-4D97-AF65-F5344CB8AC3E}">
        <p14:creationId xmlns:p14="http://schemas.microsoft.com/office/powerpoint/2010/main" val="656162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Content Placeholder 2"/>
          <p:cNvSpPr>
            <a:spLocks noGrp="1"/>
          </p:cNvSpPr>
          <p:nvPr>
            <p:ph idx="1"/>
          </p:nvPr>
        </p:nvSpPr>
        <p:spPr/>
        <p:txBody>
          <a:bodyPr/>
          <a:lstStyle/>
          <a:p>
            <a:pPr eaLnBrk="1" hangingPunct="1"/>
            <a:r>
              <a:rPr lang="lt-LT" altLang="lt-LT" dirty="0" smtClean="0"/>
              <a:t>Pagalvokite, koks istorinis Jūsų šeimos pasakojimas, Jums pats svarbiausias? Ką jis Jums sako / duoda?</a:t>
            </a:r>
          </a:p>
          <a:p>
            <a:pPr eaLnBrk="1" hangingPunct="1"/>
            <a:r>
              <a:rPr lang="lt-LT" altLang="lt-LT" dirty="0" smtClean="0"/>
              <a:t>Užrašykite šį pasakojimą.</a:t>
            </a:r>
          </a:p>
        </p:txBody>
      </p:sp>
      <p:sp>
        <p:nvSpPr>
          <p:cNvPr id="11266" name="Title 1"/>
          <p:cNvSpPr>
            <a:spLocks noGrp="1"/>
          </p:cNvSpPr>
          <p:nvPr>
            <p:ph type="title"/>
          </p:nvPr>
        </p:nvSpPr>
        <p:spPr/>
        <p:txBody>
          <a:bodyPr/>
          <a:lstStyle/>
          <a:p>
            <a:pPr eaLnBrk="1" hangingPunct="1"/>
            <a:r>
              <a:rPr lang="lt-LT" altLang="lt-LT" dirty="0" smtClean="0"/>
              <a:t>Kūrybinė </a:t>
            </a:r>
            <a:r>
              <a:rPr lang="lt-LT" altLang="lt-LT" dirty="0" smtClean="0"/>
              <a:t>užduotis</a:t>
            </a:r>
          </a:p>
        </p:txBody>
      </p:sp>
      <p:sp>
        <p:nvSpPr>
          <p:cNvPr id="11268" name="Skaidrės numerio vietos rezervavimo ženklas 1"/>
          <p:cNvSpPr>
            <a:spLocks noGrp="1"/>
          </p:cNvSpPr>
          <p:nvPr>
            <p:ph type="sldNum" sz="quarter" idx="4294967295"/>
          </p:nvPr>
        </p:nvSpPr>
        <p:spPr bwMode="auto">
          <a:xfrm>
            <a:off x="7010400" y="63563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itchFamily="-102" charset="-128"/>
              </a:defRPr>
            </a:lvl1pPr>
            <a:lvl2pPr marL="742950" indent="-285750">
              <a:defRPr>
                <a:solidFill>
                  <a:schemeClr val="tx1"/>
                </a:solidFill>
                <a:latin typeface="Arial" panose="020B0604020202020204" pitchFamily="34" charset="0"/>
                <a:ea typeface="ＭＳ Ｐゴシック" pitchFamily="-102" charset="-128"/>
              </a:defRPr>
            </a:lvl2pPr>
            <a:lvl3pPr marL="1143000" indent="-228600">
              <a:defRPr>
                <a:solidFill>
                  <a:schemeClr val="tx1"/>
                </a:solidFill>
                <a:latin typeface="Arial" panose="020B0604020202020204" pitchFamily="34" charset="0"/>
                <a:ea typeface="ＭＳ Ｐゴシック" pitchFamily="-102" charset="-128"/>
              </a:defRPr>
            </a:lvl3pPr>
            <a:lvl4pPr marL="1600200" indent="-228600">
              <a:defRPr>
                <a:solidFill>
                  <a:schemeClr val="tx1"/>
                </a:solidFill>
                <a:latin typeface="Arial" panose="020B0604020202020204" pitchFamily="34" charset="0"/>
                <a:ea typeface="ＭＳ Ｐゴシック" pitchFamily="-102" charset="-128"/>
              </a:defRPr>
            </a:lvl4pPr>
            <a:lvl5pPr marL="2057400" indent="-228600">
              <a:defRPr>
                <a:solidFill>
                  <a:schemeClr val="tx1"/>
                </a:solidFill>
                <a:latin typeface="Arial" panose="020B0604020202020204" pitchFamily="34" charset="0"/>
                <a:ea typeface="ＭＳ Ｐゴシック" pitchFamily="-102"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2"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2"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2"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2" charset="-128"/>
              </a:defRPr>
            </a:lvl9pPr>
          </a:lstStyle>
          <a:p>
            <a:fld id="{B54308CA-5885-4DD8-86BB-AEFA9708EAA6}" type="slidenum">
              <a:rPr lang="lt-LT" altLang="lt-LT">
                <a:solidFill>
                  <a:srgbClr val="898989"/>
                </a:solidFill>
                <a:latin typeface="Calibri" panose="020F0502020204030204" pitchFamily="34" charset="0"/>
              </a:rPr>
              <a:pPr/>
              <a:t>10</a:t>
            </a:fld>
            <a:endParaRPr lang="lt-LT" altLang="lt-LT">
              <a:solidFill>
                <a:srgbClr val="898989"/>
              </a:solidFill>
              <a:latin typeface="Calibri" panose="020F0502020204030204" pitchFamily="34" charset="0"/>
            </a:endParaRPr>
          </a:p>
        </p:txBody>
      </p:sp>
    </p:spTree>
    <p:extLst>
      <p:ext uri="{BB962C8B-B14F-4D97-AF65-F5344CB8AC3E}">
        <p14:creationId xmlns:p14="http://schemas.microsoft.com/office/powerpoint/2010/main" val="9166169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eaLnBrk="1" hangingPunct="1"/>
            <a:r>
              <a:rPr lang="lt-LT" altLang="lt-LT" smtClean="0"/>
              <a:t>Koks gali būti pasakojimas?</a:t>
            </a:r>
          </a:p>
        </p:txBody>
      </p:sp>
      <p:sp>
        <p:nvSpPr>
          <p:cNvPr id="5123" name="Content Placeholder 2"/>
          <p:cNvSpPr>
            <a:spLocks noGrp="1"/>
          </p:cNvSpPr>
          <p:nvPr>
            <p:ph idx="1"/>
          </p:nvPr>
        </p:nvSpPr>
        <p:spPr/>
        <p:txBody>
          <a:bodyPr/>
          <a:lstStyle/>
          <a:p>
            <a:pPr eaLnBrk="1" hangingPunct="1">
              <a:defRPr/>
            </a:pPr>
            <a:r>
              <a:rPr lang="lt-LT" altLang="lt-LT" dirty="0" smtClean="0"/>
              <a:t>Žurnalistinis pasakojimas</a:t>
            </a:r>
          </a:p>
          <a:p>
            <a:pPr eaLnBrk="1" hangingPunct="1">
              <a:defRPr/>
            </a:pPr>
            <a:r>
              <a:rPr lang="lt-LT" altLang="lt-LT" dirty="0" smtClean="0"/>
              <a:t>Meninis pasakojimas (filmas, romanas ir t. t.)</a:t>
            </a:r>
          </a:p>
          <a:p>
            <a:pPr eaLnBrk="1" hangingPunct="1">
              <a:defRPr/>
            </a:pPr>
            <a:r>
              <a:rPr lang="lt-LT" altLang="lt-LT" dirty="0" smtClean="0"/>
              <a:t>Istorinis pasakojimas ir t. t.</a:t>
            </a:r>
          </a:p>
          <a:p>
            <a:pPr marL="0" indent="0" eaLnBrk="1" hangingPunct="1">
              <a:buFont typeface="Arial" panose="020B0604020202020204" pitchFamily="34" charset="0"/>
              <a:buNone/>
              <a:defRPr/>
            </a:pPr>
            <a:endParaRPr lang="lt-LT" altLang="lt-LT" dirty="0" smtClean="0"/>
          </a:p>
        </p:txBody>
      </p:sp>
      <p:sp>
        <p:nvSpPr>
          <p:cNvPr id="3076" name="Skaidrės numerio vietos rezervavimo ženklas 1"/>
          <p:cNvSpPr>
            <a:spLocks noGrp="1"/>
          </p:cNvSpPr>
          <p:nvPr>
            <p:ph type="sldNum" sz="quarter" idx="4294967295"/>
          </p:nvPr>
        </p:nvSpPr>
        <p:spPr bwMode="auto">
          <a:xfrm>
            <a:off x="6553200" y="63563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itchFamily="-102" charset="-128"/>
              </a:defRPr>
            </a:lvl1pPr>
            <a:lvl2pPr marL="742950" indent="-285750">
              <a:defRPr>
                <a:solidFill>
                  <a:schemeClr val="tx1"/>
                </a:solidFill>
                <a:latin typeface="Arial" panose="020B0604020202020204" pitchFamily="34" charset="0"/>
                <a:ea typeface="ＭＳ Ｐゴシック" pitchFamily="-102" charset="-128"/>
              </a:defRPr>
            </a:lvl2pPr>
            <a:lvl3pPr marL="1143000" indent="-228600">
              <a:defRPr>
                <a:solidFill>
                  <a:schemeClr val="tx1"/>
                </a:solidFill>
                <a:latin typeface="Arial" panose="020B0604020202020204" pitchFamily="34" charset="0"/>
                <a:ea typeface="ＭＳ Ｐゴシック" pitchFamily="-102" charset="-128"/>
              </a:defRPr>
            </a:lvl3pPr>
            <a:lvl4pPr marL="1600200" indent="-228600">
              <a:defRPr>
                <a:solidFill>
                  <a:schemeClr val="tx1"/>
                </a:solidFill>
                <a:latin typeface="Arial" panose="020B0604020202020204" pitchFamily="34" charset="0"/>
                <a:ea typeface="ＭＳ Ｐゴシック" pitchFamily="-102" charset="-128"/>
              </a:defRPr>
            </a:lvl4pPr>
            <a:lvl5pPr marL="2057400" indent="-228600">
              <a:defRPr>
                <a:solidFill>
                  <a:schemeClr val="tx1"/>
                </a:solidFill>
                <a:latin typeface="Arial" panose="020B0604020202020204" pitchFamily="34" charset="0"/>
                <a:ea typeface="ＭＳ Ｐゴシック" pitchFamily="-102"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2"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2"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2"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2" charset="-128"/>
              </a:defRPr>
            </a:lvl9pPr>
          </a:lstStyle>
          <a:p>
            <a:fld id="{A7C8424D-5871-4C97-82CB-2F9D0E4DA6C6}" type="slidenum">
              <a:rPr lang="lt-LT" altLang="lt-LT">
                <a:solidFill>
                  <a:srgbClr val="898989"/>
                </a:solidFill>
                <a:latin typeface="Calibri" panose="020F0502020204030204" pitchFamily="34" charset="0"/>
              </a:rPr>
              <a:pPr/>
              <a:t>2</a:t>
            </a:fld>
            <a:endParaRPr lang="lt-LT" altLang="lt-LT">
              <a:solidFill>
                <a:srgbClr val="898989"/>
              </a:solidFill>
              <a:latin typeface="Calibri" panose="020F0502020204030204" pitchFamily="34" charset="0"/>
            </a:endParaRPr>
          </a:p>
        </p:txBody>
      </p:sp>
    </p:spTree>
    <p:extLst>
      <p:ext uri="{BB962C8B-B14F-4D97-AF65-F5344CB8AC3E}">
        <p14:creationId xmlns:p14="http://schemas.microsoft.com/office/powerpoint/2010/main" val="29833984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lt-LT" altLang="lt-LT" smtClean="0"/>
              <a:t>Žurnalistinio pasakojimo galia</a:t>
            </a:r>
          </a:p>
        </p:txBody>
      </p:sp>
      <p:sp>
        <p:nvSpPr>
          <p:cNvPr id="4099" name="Content Placeholder 4"/>
          <p:cNvSpPr>
            <a:spLocks noGrp="1"/>
          </p:cNvSpPr>
          <p:nvPr>
            <p:ph idx="1"/>
          </p:nvPr>
        </p:nvSpPr>
        <p:spPr/>
        <p:txBody>
          <a:bodyPr/>
          <a:lstStyle/>
          <a:p>
            <a:pPr eaLnBrk="1" hangingPunct="1"/>
            <a:r>
              <a:rPr lang="lt-LT" altLang="lt-LT" smtClean="0"/>
              <a:t>Atskleidžia visuomenės negeroves</a:t>
            </a:r>
          </a:p>
          <a:p>
            <a:pPr eaLnBrk="1" hangingPunct="1"/>
            <a:r>
              <a:rPr lang="lt-LT" altLang="lt-LT" smtClean="0"/>
              <a:t>Įspėja apie visuomenės negeroves</a:t>
            </a:r>
          </a:p>
          <a:p>
            <a:pPr eaLnBrk="1" hangingPunct="1"/>
            <a:r>
              <a:rPr lang="lt-LT" altLang="lt-LT" smtClean="0"/>
              <a:t>Pataria opiais visuomenei klausimais</a:t>
            </a:r>
          </a:p>
        </p:txBody>
      </p:sp>
      <p:sp>
        <p:nvSpPr>
          <p:cNvPr id="4100" name="Skaidrės numerio vietos rezervavimo ženklas 1"/>
          <p:cNvSpPr>
            <a:spLocks noGrp="1"/>
          </p:cNvSpPr>
          <p:nvPr>
            <p:ph type="sldNum" sz="quarter" idx="4294967295"/>
          </p:nvPr>
        </p:nvSpPr>
        <p:spPr bwMode="auto">
          <a:xfrm>
            <a:off x="6553200" y="63563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itchFamily="-102" charset="-128"/>
              </a:defRPr>
            </a:lvl1pPr>
            <a:lvl2pPr marL="742950" indent="-285750">
              <a:defRPr>
                <a:solidFill>
                  <a:schemeClr val="tx1"/>
                </a:solidFill>
                <a:latin typeface="Arial" panose="020B0604020202020204" pitchFamily="34" charset="0"/>
                <a:ea typeface="ＭＳ Ｐゴシック" pitchFamily="-102" charset="-128"/>
              </a:defRPr>
            </a:lvl2pPr>
            <a:lvl3pPr marL="1143000" indent="-228600">
              <a:defRPr>
                <a:solidFill>
                  <a:schemeClr val="tx1"/>
                </a:solidFill>
                <a:latin typeface="Arial" panose="020B0604020202020204" pitchFamily="34" charset="0"/>
                <a:ea typeface="ＭＳ Ｐゴシック" pitchFamily="-102" charset="-128"/>
              </a:defRPr>
            </a:lvl3pPr>
            <a:lvl4pPr marL="1600200" indent="-228600">
              <a:defRPr>
                <a:solidFill>
                  <a:schemeClr val="tx1"/>
                </a:solidFill>
                <a:latin typeface="Arial" panose="020B0604020202020204" pitchFamily="34" charset="0"/>
                <a:ea typeface="ＭＳ Ｐゴシック" pitchFamily="-102" charset="-128"/>
              </a:defRPr>
            </a:lvl4pPr>
            <a:lvl5pPr marL="2057400" indent="-228600">
              <a:defRPr>
                <a:solidFill>
                  <a:schemeClr val="tx1"/>
                </a:solidFill>
                <a:latin typeface="Arial" panose="020B0604020202020204" pitchFamily="34" charset="0"/>
                <a:ea typeface="ＭＳ Ｐゴシック" pitchFamily="-102"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2"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2"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2"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2" charset="-128"/>
              </a:defRPr>
            </a:lvl9pPr>
          </a:lstStyle>
          <a:p>
            <a:fld id="{DB1686EF-C4D5-4321-B925-C922239EA45C}" type="slidenum">
              <a:rPr lang="lt-LT" altLang="lt-LT">
                <a:solidFill>
                  <a:srgbClr val="898989"/>
                </a:solidFill>
                <a:latin typeface="Calibri" panose="020F0502020204030204" pitchFamily="34" charset="0"/>
              </a:rPr>
              <a:pPr/>
              <a:t>3</a:t>
            </a:fld>
            <a:endParaRPr lang="lt-LT" altLang="lt-LT">
              <a:solidFill>
                <a:srgbClr val="898989"/>
              </a:solidFill>
              <a:latin typeface="Calibri" panose="020F0502020204030204" pitchFamily="34" charset="0"/>
            </a:endParaRPr>
          </a:p>
        </p:txBody>
      </p:sp>
    </p:spTree>
    <p:extLst>
      <p:ext uri="{BB962C8B-B14F-4D97-AF65-F5344CB8AC3E}">
        <p14:creationId xmlns:p14="http://schemas.microsoft.com/office/powerpoint/2010/main" val="12040103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normAutofit fontScale="90000"/>
          </a:bodyPr>
          <a:lstStyle/>
          <a:p>
            <a:pPr eaLnBrk="1" hangingPunct="1"/>
            <a:r>
              <a:rPr lang="lt-LT" altLang="lt-LT" smtClean="0"/>
              <a:t>Žurnalistinis pasakojimas vienija</a:t>
            </a:r>
          </a:p>
        </p:txBody>
      </p:sp>
      <p:sp>
        <p:nvSpPr>
          <p:cNvPr id="5123" name="Content Placeholder 2"/>
          <p:cNvSpPr>
            <a:spLocks noGrp="1"/>
          </p:cNvSpPr>
          <p:nvPr>
            <p:ph idx="1"/>
          </p:nvPr>
        </p:nvSpPr>
        <p:spPr/>
        <p:txBody>
          <a:bodyPr/>
          <a:lstStyle/>
          <a:p>
            <a:pPr eaLnBrk="1" hangingPunct="1">
              <a:buFont typeface="Arial" panose="020B0604020202020204" pitchFamily="34" charset="0"/>
              <a:buNone/>
            </a:pPr>
            <a:r>
              <a:rPr lang="lt-LT" altLang="lt-LT" smtClean="0"/>
              <a:t>	Žiniasklaida ne tik formuoja visuomenės nuomonę ir darbotvarkę, bet ir jungia individus į bendruomenes:</a:t>
            </a:r>
          </a:p>
          <a:p>
            <a:pPr eaLnBrk="1" hangingPunct="1"/>
            <a:r>
              <a:rPr lang="lt-LT" altLang="lt-LT" smtClean="0"/>
              <a:t>Pagal kalbą</a:t>
            </a:r>
          </a:p>
          <a:p>
            <a:pPr eaLnBrk="1" hangingPunct="1"/>
            <a:r>
              <a:rPr lang="lt-LT" altLang="lt-LT" smtClean="0"/>
              <a:t>Pagal laiką</a:t>
            </a:r>
          </a:p>
          <a:p>
            <a:pPr eaLnBrk="1" hangingPunct="1"/>
            <a:r>
              <a:rPr lang="lt-LT" altLang="lt-LT" smtClean="0"/>
              <a:t>Pagal idėjas</a:t>
            </a:r>
          </a:p>
        </p:txBody>
      </p:sp>
      <p:sp>
        <p:nvSpPr>
          <p:cNvPr id="5124" name="Skaidrės numerio vietos rezervavimo ženklas 1"/>
          <p:cNvSpPr>
            <a:spLocks noGrp="1"/>
          </p:cNvSpPr>
          <p:nvPr>
            <p:ph type="sldNum" sz="quarter" idx="4294967295"/>
          </p:nvPr>
        </p:nvSpPr>
        <p:spPr bwMode="auto">
          <a:xfrm>
            <a:off x="6553200" y="63563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itchFamily="-102" charset="-128"/>
              </a:defRPr>
            </a:lvl1pPr>
            <a:lvl2pPr marL="742950" indent="-285750">
              <a:defRPr>
                <a:solidFill>
                  <a:schemeClr val="tx1"/>
                </a:solidFill>
                <a:latin typeface="Arial" panose="020B0604020202020204" pitchFamily="34" charset="0"/>
                <a:ea typeface="ＭＳ Ｐゴシック" pitchFamily="-102" charset="-128"/>
              </a:defRPr>
            </a:lvl2pPr>
            <a:lvl3pPr marL="1143000" indent="-228600">
              <a:defRPr>
                <a:solidFill>
                  <a:schemeClr val="tx1"/>
                </a:solidFill>
                <a:latin typeface="Arial" panose="020B0604020202020204" pitchFamily="34" charset="0"/>
                <a:ea typeface="ＭＳ Ｐゴシック" pitchFamily="-102" charset="-128"/>
              </a:defRPr>
            </a:lvl3pPr>
            <a:lvl4pPr marL="1600200" indent="-228600">
              <a:defRPr>
                <a:solidFill>
                  <a:schemeClr val="tx1"/>
                </a:solidFill>
                <a:latin typeface="Arial" panose="020B0604020202020204" pitchFamily="34" charset="0"/>
                <a:ea typeface="ＭＳ Ｐゴシック" pitchFamily="-102" charset="-128"/>
              </a:defRPr>
            </a:lvl4pPr>
            <a:lvl5pPr marL="2057400" indent="-228600">
              <a:defRPr>
                <a:solidFill>
                  <a:schemeClr val="tx1"/>
                </a:solidFill>
                <a:latin typeface="Arial" panose="020B0604020202020204" pitchFamily="34" charset="0"/>
                <a:ea typeface="ＭＳ Ｐゴシック" pitchFamily="-102"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2"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2"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2"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2" charset="-128"/>
              </a:defRPr>
            </a:lvl9pPr>
          </a:lstStyle>
          <a:p>
            <a:fld id="{1DCE2F7A-2214-4961-98AB-D89AB8D1AAFD}" type="slidenum">
              <a:rPr lang="lt-LT" altLang="lt-LT">
                <a:solidFill>
                  <a:srgbClr val="898989"/>
                </a:solidFill>
                <a:latin typeface="Calibri" panose="020F0502020204030204" pitchFamily="34" charset="0"/>
              </a:rPr>
              <a:pPr/>
              <a:t>4</a:t>
            </a:fld>
            <a:endParaRPr lang="lt-LT" altLang="lt-LT">
              <a:solidFill>
                <a:srgbClr val="898989"/>
              </a:solidFill>
              <a:latin typeface="Calibri" panose="020F0502020204030204" pitchFamily="34" charset="0"/>
            </a:endParaRPr>
          </a:p>
        </p:txBody>
      </p:sp>
    </p:spTree>
    <p:extLst>
      <p:ext uri="{BB962C8B-B14F-4D97-AF65-F5344CB8AC3E}">
        <p14:creationId xmlns:p14="http://schemas.microsoft.com/office/powerpoint/2010/main" val="34999706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lt-LT" altLang="lt-LT" smtClean="0"/>
              <a:t>Meninio pasakojimo galia</a:t>
            </a:r>
          </a:p>
        </p:txBody>
      </p:sp>
      <p:sp>
        <p:nvSpPr>
          <p:cNvPr id="6147" name="Content Placeholder 2"/>
          <p:cNvSpPr>
            <a:spLocks noGrp="1"/>
          </p:cNvSpPr>
          <p:nvPr>
            <p:ph idx="1"/>
          </p:nvPr>
        </p:nvSpPr>
        <p:spPr/>
        <p:txBody>
          <a:bodyPr/>
          <a:lstStyle/>
          <a:p>
            <a:pPr eaLnBrk="1" hangingPunct="1"/>
            <a:r>
              <a:rPr lang="lt-LT" altLang="lt-LT" smtClean="0"/>
              <a:t>Teikia estetinį pasitenkinimą</a:t>
            </a:r>
          </a:p>
          <a:p>
            <a:pPr eaLnBrk="1" hangingPunct="1"/>
            <a:r>
              <a:rPr lang="lt-LT" altLang="lt-LT" smtClean="0"/>
              <a:t>Padeda visuomenės nariui suprasti, kokiomis vertybėmis vadovaujasi visuomenė</a:t>
            </a:r>
          </a:p>
          <a:p>
            <a:pPr eaLnBrk="1" hangingPunct="1"/>
            <a:r>
              <a:rPr lang="lt-LT" altLang="lt-LT" smtClean="0"/>
              <a:t>Atlieka idėjų skleidimo funkciją</a:t>
            </a:r>
          </a:p>
        </p:txBody>
      </p:sp>
      <p:sp>
        <p:nvSpPr>
          <p:cNvPr id="6148" name="Skaidrės numerio vietos rezervavimo ženklas 1"/>
          <p:cNvSpPr>
            <a:spLocks noGrp="1"/>
          </p:cNvSpPr>
          <p:nvPr>
            <p:ph type="sldNum" sz="quarter" idx="4294967295"/>
          </p:nvPr>
        </p:nvSpPr>
        <p:spPr bwMode="auto">
          <a:xfrm>
            <a:off x="6553200" y="63563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itchFamily="-102" charset="-128"/>
              </a:defRPr>
            </a:lvl1pPr>
            <a:lvl2pPr marL="742950" indent="-285750">
              <a:defRPr>
                <a:solidFill>
                  <a:schemeClr val="tx1"/>
                </a:solidFill>
                <a:latin typeface="Arial" panose="020B0604020202020204" pitchFamily="34" charset="0"/>
                <a:ea typeface="ＭＳ Ｐゴシック" pitchFamily="-102" charset="-128"/>
              </a:defRPr>
            </a:lvl2pPr>
            <a:lvl3pPr marL="1143000" indent="-228600">
              <a:defRPr>
                <a:solidFill>
                  <a:schemeClr val="tx1"/>
                </a:solidFill>
                <a:latin typeface="Arial" panose="020B0604020202020204" pitchFamily="34" charset="0"/>
                <a:ea typeface="ＭＳ Ｐゴシック" pitchFamily="-102" charset="-128"/>
              </a:defRPr>
            </a:lvl3pPr>
            <a:lvl4pPr marL="1600200" indent="-228600">
              <a:defRPr>
                <a:solidFill>
                  <a:schemeClr val="tx1"/>
                </a:solidFill>
                <a:latin typeface="Arial" panose="020B0604020202020204" pitchFamily="34" charset="0"/>
                <a:ea typeface="ＭＳ Ｐゴシック" pitchFamily="-102" charset="-128"/>
              </a:defRPr>
            </a:lvl4pPr>
            <a:lvl5pPr marL="2057400" indent="-228600">
              <a:defRPr>
                <a:solidFill>
                  <a:schemeClr val="tx1"/>
                </a:solidFill>
                <a:latin typeface="Arial" panose="020B0604020202020204" pitchFamily="34" charset="0"/>
                <a:ea typeface="ＭＳ Ｐゴシック" pitchFamily="-102"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2"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2"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2"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2" charset="-128"/>
              </a:defRPr>
            </a:lvl9pPr>
          </a:lstStyle>
          <a:p>
            <a:fld id="{F86765E8-72A4-4C1D-B396-5AD9508E24A8}" type="slidenum">
              <a:rPr lang="lt-LT" altLang="lt-LT">
                <a:solidFill>
                  <a:srgbClr val="898989"/>
                </a:solidFill>
                <a:latin typeface="Calibri" panose="020F0502020204030204" pitchFamily="34" charset="0"/>
              </a:rPr>
              <a:pPr/>
              <a:t>5</a:t>
            </a:fld>
            <a:endParaRPr lang="lt-LT" altLang="lt-LT">
              <a:solidFill>
                <a:srgbClr val="898989"/>
              </a:solidFill>
              <a:latin typeface="Calibri" panose="020F0502020204030204" pitchFamily="34" charset="0"/>
            </a:endParaRPr>
          </a:p>
        </p:txBody>
      </p:sp>
    </p:spTree>
    <p:extLst>
      <p:ext uri="{BB962C8B-B14F-4D97-AF65-F5344CB8AC3E}">
        <p14:creationId xmlns:p14="http://schemas.microsoft.com/office/powerpoint/2010/main" val="21577179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r>
              <a:rPr lang="lt-LT" altLang="lt-LT" smtClean="0"/>
              <a:t>Istorinio pasakojimo galia</a:t>
            </a:r>
          </a:p>
        </p:txBody>
      </p:sp>
      <p:sp>
        <p:nvSpPr>
          <p:cNvPr id="7171" name="Content Placeholder 2"/>
          <p:cNvSpPr>
            <a:spLocks noGrp="1"/>
          </p:cNvSpPr>
          <p:nvPr>
            <p:ph idx="1"/>
          </p:nvPr>
        </p:nvSpPr>
        <p:spPr/>
        <p:txBody>
          <a:bodyPr/>
          <a:lstStyle/>
          <a:p>
            <a:pPr eaLnBrk="1" hangingPunct="1"/>
            <a:r>
              <a:rPr lang="lt-LT" altLang="lt-LT" smtClean="0"/>
              <a:t>Pateikia svarbius istorinius faktus</a:t>
            </a:r>
          </a:p>
          <a:p>
            <a:pPr eaLnBrk="1" hangingPunct="1"/>
            <a:r>
              <a:rPr lang="lt-LT" altLang="lt-LT" smtClean="0"/>
              <a:t>Jungia individus, kurie laiko save tautos dalimi</a:t>
            </a:r>
          </a:p>
          <a:p>
            <a:pPr eaLnBrk="1" hangingPunct="1"/>
            <a:r>
              <a:rPr lang="lt-LT" altLang="lt-LT" smtClean="0"/>
              <a:t>Projektuoja visuomenės raidos kryptį</a:t>
            </a:r>
          </a:p>
        </p:txBody>
      </p:sp>
      <p:sp>
        <p:nvSpPr>
          <p:cNvPr id="7172" name="Skaidrės numerio vietos rezervavimo ženklas 1"/>
          <p:cNvSpPr>
            <a:spLocks noGrp="1"/>
          </p:cNvSpPr>
          <p:nvPr>
            <p:ph type="sldNum" sz="quarter" idx="4294967295"/>
          </p:nvPr>
        </p:nvSpPr>
        <p:spPr bwMode="auto">
          <a:xfrm>
            <a:off x="6553200" y="63563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itchFamily="-102" charset="-128"/>
              </a:defRPr>
            </a:lvl1pPr>
            <a:lvl2pPr marL="742950" indent="-285750">
              <a:defRPr>
                <a:solidFill>
                  <a:schemeClr val="tx1"/>
                </a:solidFill>
                <a:latin typeface="Arial" panose="020B0604020202020204" pitchFamily="34" charset="0"/>
                <a:ea typeface="ＭＳ Ｐゴシック" pitchFamily="-102" charset="-128"/>
              </a:defRPr>
            </a:lvl2pPr>
            <a:lvl3pPr marL="1143000" indent="-228600">
              <a:defRPr>
                <a:solidFill>
                  <a:schemeClr val="tx1"/>
                </a:solidFill>
                <a:latin typeface="Arial" panose="020B0604020202020204" pitchFamily="34" charset="0"/>
                <a:ea typeface="ＭＳ Ｐゴシック" pitchFamily="-102" charset="-128"/>
              </a:defRPr>
            </a:lvl3pPr>
            <a:lvl4pPr marL="1600200" indent="-228600">
              <a:defRPr>
                <a:solidFill>
                  <a:schemeClr val="tx1"/>
                </a:solidFill>
                <a:latin typeface="Arial" panose="020B0604020202020204" pitchFamily="34" charset="0"/>
                <a:ea typeface="ＭＳ Ｐゴシック" pitchFamily="-102" charset="-128"/>
              </a:defRPr>
            </a:lvl4pPr>
            <a:lvl5pPr marL="2057400" indent="-228600">
              <a:defRPr>
                <a:solidFill>
                  <a:schemeClr val="tx1"/>
                </a:solidFill>
                <a:latin typeface="Arial" panose="020B0604020202020204" pitchFamily="34" charset="0"/>
                <a:ea typeface="ＭＳ Ｐゴシック" pitchFamily="-102"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2"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2"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2"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2" charset="-128"/>
              </a:defRPr>
            </a:lvl9pPr>
          </a:lstStyle>
          <a:p>
            <a:fld id="{526068DE-1F50-4DDE-A79D-F4776D81C7A5}" type="slidenum">
              <a:rPr lang="lt-LT" altLang="lt-LT">
                <a:solidFill>
                  <a:srgbClr val="898989"/>
                </a:solidFill>
                <a:latin typeface="Calibri" panose="020F0502020204030204" pitchFamily="34" charset="0"/>
              </a:rPr>
              <a:pPr/>
              <a:t>6</a:t>
            </a:fld>
            <a:endParaRPr lang="lt-LT" altLang="lt-LT">
              <a:solidFill>
                <a:srgbClr val="898989"/>
              </a:solidFill>
              <a:latin typeface="Calibri" panose="020F0502020204030204" pitchFamily="34" charset="0"/>
            </a:endParaRPr>
          </a:p>
        </p:txBody>
      </p:sp>
    </p:spTree>
    <p:extLst>
      <p:ext uri="{BB962C8B-B14F-4D97-AF65-F5344CB8AC3E}">
        <p14:creationId xmlns:p14="http://schemas.microsoft.com/office/powerpoint/2010/main" val="39774487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ontent Placeholder 2"/>
          <p:cNvSpPr>
            <a:spLocks noGrp="1"/>
          </p:cNvSpPr>
          <p:nvPr>
            <p:ph idx="1"/>
          </p:nvPr>
        </p:nvSpPr>
        <p:spPr>
          <a:xfrm>
            <a:off x="457200" y="2204865"/>
            <a:ext cx="8229600" cy="2880320"/>
          </a:xfrm>
          <a:ln w="76200">
            <a:solidFill>
              <a:srgbClr val="2CAF95"/>
            </a:solidFill>
          </a:ln>
        </p:spPr>
        <p:txBody>
          <a:bodyPr/>
          <a:lstStyle/>
          <a:p>
            <a:pPr eaLnBrk="1" hangingPunct="1">
              <a:buFont typeface="Arial" panose="020B0604020202020204" pitchFamily="34" charset="0"/>
              <a:buNone/>
            </a:pPr>
            <a:r>
              <a:rPr lang="lt-LT" altLang="lt-LT" dirty="0" smtClean="0"/>
              <a:t>	</a:t>
            </a:r>
          </a:p>
          <a:p>
            <a:pPr eaLnBrk="1" hangingPunct="1">
              <a:buFont typeface="Arial" panose="020B0604020202020204" pitchFamily="34" charset="0"/>
              <a:buNone/>
            </a:pPr>
            <a:r>
              <a:rPr lang="lt-LT" altLang="lt-LT" dirty="0"/>
              <a:t>	</a:t>
            </a:r>
            <a:r>
              <a:rPr lang="lt-LT" altLang="lt-LT" dirty="0" smtClean="0"/>
              <a:t>Nors pasakojimų funkcijos, struktūra ir kiti elementai skiriasi, visi anksčiau minėti pasakojimai turi galią keisti individus, jų požiūrį bei visuomenės sąrangą.   </a:t>
            </a:r>
          </a:p>
        </p:txBody>
      </p:sp>
      <p:sp>
        <p:nvSpPr>
          <p:cNvPr id="8195" name="Skaidrės numerio vietos rezervavimo ženklas 1"/>
          <p:cNvSpPr>
            <a:spLocks noGrp="1"/>
          </p:cNvSpPr>
          <p:nvPr>
            <p:ph type="sldNum" sz="quarter" idx="4294967295"/>
          </p:nvPr>
        </p:nvSpPr>
        <p:spPr bwMode="auto">
          <a:xfrm>
            <a:off x="6553200" y="63563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itchFamily="-102" charset="-128"/>
              </a:defRPr>
            </a:lvl1pPr>
            <a:lvl2pPr marL="742950" indent="-285750">
              <a:defRPr>
                <a:solidFill>
                  <a:schemeClr val="tx1"/>
                </a:solidFill>
                <a:latin typeface="Arial" panose="020B0604020202020204" pitchFamily="34" charset="0"/>
                <a:ea typeface="ＭＳ Ｐゴシック" pitchFamily="-102" charset="-128"/>
              </a:defRPr>
            </a:lvl2pPr>
            <a:lvl3pPr marL="1143000" indent="-228600">
              <a:defRPr>
                <a:solidFill>
                  <a:schemeClr val="tx1"/>
                </a:solidFill>
                <a:latin typeface="Arial" panose="020B0604020202020204" pitchFamily="34" charset="0"/>
                <a:ea typeface="ＭＳ Ｐゴシック" pitchFamily="-102" charset="-128"/>
              </a:defRPr>
            </a:lvl3pPr>
            <a:lvl4pPr marL="1600200" indent="-228600">
              <a:defRPr>
                <a:solidFill>
                  <a:schemeClr val="tx1"/>
                </a:solidFill>
                <a:latin typeface="Arial" panose="020B0604020202020204" pitchFamily="34" charset="0"/>
                <a:ea typeface="ＭＳ Ｐゴシック" pitchFamily="-102" charset="-128"/>
              </a:defRPr>
            </a:lvl4pPr>
            <a:lvl5pPr marL="2057400" indent="-228600">
              <a:defRPr>
                <a:solidFill>
                  <a:schemeClr val="tx1"/>
                </a:solidFill>
                <a:latin typeface="Arial" panose="020B0604020202020204" pitchFamily="34" charset="0"/>
                <a:ea typeface="ＭＳ Ｐゴシック" pitchFamily="-102"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2"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2"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2"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2" charset="-128"/>
              </a:defRPr>
            </a:lvl9pPr>
          </a:lstStyle>
          <a:p>
            <a:fld id="{77835543-ADB6-4BC2-8CA5-1088DF744A47}" type="slidenum">
              <a:rPr lang="lt-LT" altLang="lt-LT">
                <a:solidFill>
                  <a:srgbClr val="898989"/>
                </a:solidFill>
                <a:latin typeface="Calibri" panose="020F0502020204030204" pitchFamily="34" charset="0"/>
              </a:rPr>
              <a:pPr/>
              <a:t>7</a:t>
            </a:fld>
            <a:endParaRPr lang="lt-LT" altLang="lt-LT">
              <a:solidFill>
                <a:srgbClr val="898989"/>
              </a:solidFill>
              <a:latin typeface="Calibri" panose="020F0502020204030204" pitchFamily="34" charset="0"/>
            </a:endParaRPr>
          </a:p>
        </p:txBody>
      </p:sp>
    </p:spTree>
    <p:extLst>
      <p:ext uri="{BB962C8B-B14F-4D97-AF65-F5344CB8AC3E}">
        <p14:creationId xmlns:p14="http://schemas.microsoft.com/office/powerpoint/2010/main" val="24105231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Content Placeholder 2"/>
          <p:cNvSpPr>
            <a:spLocks noGrp="1"/>
          </p:cNvSpPr>
          <p:nvPr>
            <p:ph idx="1"/>
          </p:nvPr>
        </p:nvSpPr>
        <p:spPr/>
        <p:txBody>
          <a:bodyPr/>
          <a:lstStyle/>
          <a:p>
            <a:pPr eaLnBrk="1" hangingPunct="1">
              <a:buFont typeface="Arial" panose="020B0604020202020204" pitchFamily="34" charset="0"/>
              <a:buNone/>
            </a:pPr>
            <a:r>
              <a:rPr lang="lt-LT" altLang="lt-LT" dirty="0" smtClean="0"/>
              <a:t>	Kokios naudos mums gali duoti šie pasakojimai:</a:t>
            </a:r>
          </a:p>
          <a:p>
            <a:pPr eaLnBrk="1" hangingPunct="1"/>
            <a:r>
              <a:rPr lang="lt-LT" altLang="lt-LT" dirty="0" smtClean="0"/>
              <a:t>Vinco Mykolaičio-Putino romanas </a:t>
            </a:r>
            <a:r>
              <a:rPr lang="lt-LT" altLang="lt-LT" i="1" dirty="0" smtClean="0">
                <a:solidFill>
                  <a:srgbClr val="2CAF95"/>
                </a:solidFill>
              </a:rPr>
              <a:t>Altorių šešėly.</a:t>
            </a:r>
            <a:endParaRPr lang="lt-LT" altLang="lt-LT" dirty="0" smtClean="0">
              <a:solidFill>
                <a:srgbClr val="2CAF95"/>
              </a:solidFill>
            </a:endParaRPr>
          </a:p>
          <a:p>
            <a:pPr eaLnBrk="1" hangingPunct="1"/>
            <a:r>
              <a:rPr lang="lt-LT" altLang="lt-LT" dirty="0" smtClean="0"/>
              <a:t>Reportažas apie žiemines padangas laidoje </a:t>
            </a:r>
            <a:r>
              <a:rPr lang="lt-LT" altLang="lt-LT" i="1" dirty="0" smtClean="0">
                <a:solidFill>
                  <a:srgbClr val="2CAF95"/>
                </a:solidFill>
              </a:rPr>
              <a:t>Keliai. Mašinos. Žmonės</a:t>
            </a:r>
            <a:r>
              <a:rPr lang="lt-LT" altLang="lt-LT" i="1" dirty="0" smtClean="0"/>
              <a:t>.</a:t>
            </a:r>
          </a:p>
          <a:p>
            <a:pPr eaLnBrk="1" hangingPunct="1"/>
            <a:r>
              <a:rPr lang="lt-LT" altLang="lt-LT" dirty="0" smtClean="0"/>
              <a:t>Istoriniai pasakojimai: </a:t>
            </a:r>
            <a:r>
              <a:rPr lang="lt-LT" altLang="lt-LT" i="1" dirty="0" smtClean="0">
                <a:solidFill>
                  <a:srgbClr val="2CAF95"/>
                </a:solidFill>
              </a:rPr>
              <a:t>Dialogas apie Lietuvos istorijos stereotipus. Vilnius. / Dialogas apie Lietuvos istorijos stereotipus. Žalgirio mūšis</a:t>
            </a:r>
            <a:r>
              <a:rPr lang="lt-LT" altLang="lt-LT" dirty="0" smtClean="0">
                <a:solidFill>
                  <a:srgbClr val="2CAF95"/>
                </a:solidFill>
              </a:rPr>
              <a:t>. </a:t>
            </a:r>
            <a:endParaRPr lang="lt-LT" altLang="lt-LT" i="1" dirty="0" smtClean="0">
              <a:solidFill>
                <a:srgbClr val="2CAF95"/>
              </a:solidFill>
            </a:endParaRPr>
          </a:p>
        </p:txBody>
      </p:sp>
      <p:sp>
        <p:nvSpPr>
          <p:cNvPr id="9218" name="Title 1"/>
          <p:cNvSpPr>
            <a:spLocks noGrp="1"/>
          </p:cNvSpPr>
          <p:nvPr>
            <p:ph type="title"/>
          </p:nvPr>
        </p:nvSpPr>
        <p:spPr/>
        <p:txBody>
          <a:bodyPr/>
          <a:lstStyle/>
          <a:p>
            <a:pPr eaLnBrk="1" hangingPunct="1"/>
            <a:r>
              <a:rPr lang="lt-LT" altLang="lt-LT" smtClean="0"/>
              <a:t>Tyrinėjimo užduotis</a:t>
            </a:r>
          </a:p>
        </p:txBody>
      </p:sp>
      <p:sp>
        <p:nvSpPr>
          <p:cNvPr id="9220" name="Skaidrės numerio vietos rezervavimo ženklas 1"/>
          <p:cNvSpPr>
            <a:spLocks noGrp="1"/>
          </p:cNvSpPr>
          <p:nvPr>
            <p:ph type="sldNum" sz="quarter" idx="4294967295"/>
          </p:nvPr>
        </p:nvSpPr>
        <p:spPr bwMode="auto">
          <a:xfrm>
            <a:off x="7010400" y="63563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itchFamily="-102" charset="-128"/>
              </a:defRPr>
            </a:lvl1pPr>
            <a:lvl2pPr marL="742950" indent="-285750">
              <a:defRPr>
                <a:solidFill>
                  <a:schemeClr val="tx1"/>
                </a:solidFill>
                <a:latin typeface="Arial" panose="020B0604020202020204" pitchFamily="34" charset="0"/>
                <a:ea typeface="ＭＳ Ｐゴシック" pitchFamily="-102" charset="-128"/>
              </a:defRPr>
            </a:lvl2pPr>
            <a:lvl3pPr marL="1143000" indent="-228600">
              <a:defRPr>
                <a:solidFill>
                  <a:schemeClr val="tx1"/>
                </a:solidFill>
                <a:latin typeface="Arial" panose="020B0604020202020204" pitchFamily="34" charset="0"/>
                <a:ea typeface="ＭＳ Ｐゴシック" pitchFamily="-102" charset="-128"/>
              </a:defRPr>
            </a:lvl3pPr>
            <a:lvl4pPr marL="1600200" indent="-228600">
              <a:defRPr>
                <a:solidFill>
                  <a:schemeClr val="tx1"/>
                </a:solidFill>
                <a:latin typeface="Arial" panose="020B0604020202020204" pitchFamily="34" charset="0"/>
                <a:ea typeface="ＭＳ Ｐゴシック" pitchFamily="-102" charset="-128"/>
              </a:defRPr>
            </a:lvl4pPr>
            <a:lvl5pPr marL="2057400" indent="-228600">
              <a:defRPr>
                <a:solidFill>
                  <a:schemeClr val="tx1"/>
                </a:solidFill>
                <a:latin typeface="Arial" panose="020B0604020202020204" pitchFamily="34" charset="0"/>
                <a:ea typeface="ＭＳ Ｐゴシック" pitchFamily="-102"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2"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2"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2"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2" charset="-128"/>
              </a:defRPr>
            </a:lvl9pPr>
          </a:lstStyle>
          <a:p>
            <a:fld id="{40ED5EDE-2A7E-4717-92A6-4444637601CD}" type="slidenum">
              <a:rPr lang="lt-LT" altLang="lt-LT">
                <a:solidFill>
                  <a:srgbClr val="898989"/>
                </a:solidFill>
                <a:latin typeface="Calibri" panose="020F0502020204030204" pitchFamily="34" charset="0"/>
              </a:rPr>
              <a:pPr/>
              <a:t>8</a:t>
            </a:fld>
            <a:endParaRPr lang="lt-LT" altLang="lt-LT">
              <a:solidFill>
                <a:srgbClr val="898989"/>
              </a:solidFill>
              <a:latin typeface="Calibri" panose="020F0502020204030204" pitchFamily="34" charset="0"/>
            </a:endParaRPr>
          </a:p>
        </p:txBody>
      </p:sp>
    </p:spTree>
    <p:extLst>
      <p:ext uri="{BB962C8B-B14F-4D97-AF65-F5344CB8AC3E}">
        <p14:creationId xmlns:p14="http://schemas.microsoft.com/office/powerpoint/2010/main" val="37429573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Content Placeholder 2"/>
          <p:cNvSpPr>
            <a:spLocks noGrp="1"/>
          </p:cNvSpPr>
          <p:nvPr>
            <p:ph idx="1"/>
          </p:nvPr>
        </p:nvSpPr>
        <p:spPr/>
        <p:txBody>
          <a:bodyPr/>
          <a:lstStyle/>
          <a:p>
            <a:pPr eaLnBrk="1" hangingPunct="1">
              <a:buFont typeface="Arial" panose="020B0604020202020204" pitchFamily="34" charset="0"/>
              <a:buNone/>
            </a:pPr>
            <a:r>
              <a:rPr lang="lt-LT" altLang="lt-LT" smtClean="0"/>
              <a:t>	Lietuvių tauta turi daugybę istorinių pasakojimų (pavyzdžiui, Žalgirio mūšis, S. Dariaus ir S. Girėno skrydis per Atlantą ir t. t.). Pasvarstykite, kokie istoriniai pasakojimai ir kodėl jie daro didžiausią įtaką šiuolaikinei Lietuvos visuomenei?</a:t>
            </a:r>
          </a:p>
        </p:txBody>
      </p:sp>
      <p:sp>
        <p:nvSpPr>
          <p:cNvPr id="10242" name="Title 1"/>
          <p:cNvSpPr>
            <a:spLocks noGrp="1"/>
          </p:cNvSpPr>
          <p:nvPr>
            <p:ph type="title"/>
          </p:nvPr>
        </p:nvSpPr>
        <p:spPr/>
        <p:txBody>
          <a:bodyPr/>
          <a:lstStyle/>
          <a:p>
            <a:pPr eaLnBrk="1" hangingPunct="1"/>
            <a:r>
              <a:rPr lang="lt-LT" altLang="lt-LT" smtClean="0"/>
              <a:t>Kritinio mąstymo užduotis</a:t>
            </a:r>
          </a:p>
        </p:txBody>
      </p:sp>
      <p:sp>
        <p:nvSpPr>
          <p:cNvPr id="10244" name="Skaidrės numerio vietos rezervavimo ženklas 1"/>
          <p:cNvSpPr>
            <a:spLocks noGrp="1"/>
          </p:cNvSpPr>
          <p:nvPr>
            <p:ph type="sldNum" sz="quarter" idx="4294967295"/>
          </p:nvPr>
        </p:nvSpPr>
        <p:spPr bwMode="auto">
          <a:xfrm>
            <a:off x="7010400" y="63563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itchFamily="-102" charset="-128"/>
              </a:defRPr>
            </a:lvl1pPr>
            <a:lvl2pPr marL="742950" indent="-285750">
              <a:defRPr>
                <a:solidFill>
                  <a:schemeClr val="tx1"/>
                </a:solidFill>
                <a:latin typeface="Arial" panose="020B0604020202020204" pitchFamily="34" charset="0"/>
                <a:ea typeface="ＭＳ Ｐゴシック" pitchFamily="-102" charset="-128"/>
              </a:defRPr>
            </a:lvl2pPr>
            <a:lvl3pPr marL="1143000" indent="-228600">
              <a:defRPr>
                <a:solidFill>
                  <a:schemeClr val="tx1"/>
                </a:solidFill>
                <a:latin typeface="Arial" panose="020B0604020202020204" pitchFamily="34" charset="0"/>
                <a:ea typeface="ＭＳ Ｐゴシック" pitchFamily="-102" charset="-128"/>
              </a:defRPr>
            </a:lvl3pPr>
            <a:lvl4pPr marL="1600200" indent="-228600">
              <a:defRPr>
                <a:solidFill>
                  <a:schemeClr val="tx1"/>
                </a:solidFill>
                <a:latin typeface="Arial" panose="020B0604020202020204" pitchFamily="34" charset="0"/>
                <a:ea typeface="ＭＳ Ｐゴシック" pitchFamily="-102" charset="-128"/>
              </a:defRPr>
            </a:lvl4pPr>
            <a:lvl5pPr marL="2057400" indent="-228600">
              <a:defRPr>
                <a:solidFill>
                  <a:schemeClr val="tx1"/>
                </a:solidFill>
                <a:latin typeface="Arial" panose="020B0604020202020204" pitchFamily="34" charset="0"/>
                <a:ea typeface="ＭＳ Ｐゴシック" pitchFamily="-102"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2"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2"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2"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2" charset="-128"/>
              </a:defRPr>
            </a:lvl9pPr>
          </a:lstStyle>
          <a:p>
            <a:fld id="{10068AE4-AB48-4F4F-87EE-BEB5027B70DE}" type="slidenum">
              <a:rPr lang="lt-LT" altLang="lt-LT">
                <a:solidFill>
                  <a:srgbClr val="898989"/>
                </a:solidFill>
                <a:latin typeface="Calibri" panose="020F0502020204030204" pitchFamily="34" charset="0"/>
              </a:rPr>
              <a:pPr/>
              <a:t>9</a:t>
            </a:fld>
            <a:endParaRPr lang="lt-LT" altLang="lt-LT">
              <a:solidFill>
                <a:srgbClr val="898989"/>
              </a:solidFill>
              <a:latin typeface="Calibri" panose="020F0502020204030204" pitchFamily="34" charset="0"/>
            </a:endParaRPr>
          </a:p>
        </p:txBody>
      </p:sp>
    </p:spTree>
    <p:extLst>
      <p:ext uri="{BB962C8B-B14F-4D97-AF65-F5344CB8AC3E}">
        <p14:creationId xmlns:p14="http://schemas.microsoft.com/office/powerpoint/2010/main" val="126606806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253</TotalTime>
  <Words>130</Words>
  <Application>Microsoft Office PowerPoint</Application>
  <PresentationFormat>On-screen Show (4:3)</PresentationFormat>
  <Paragraphs>45</Paragraphs>
  <Slides>10</Slides>
  <Notes>1</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10</vt:i4>
      </vt:variant>
    </vt:vector>
  </HeadingPairs>
  <TitlesOfParts>
    <vt:vector size="19" baseType="lpstr">
      <vt:lpstr>Arial</vt:lpstr>
      <vt:lpstr>Calibri</vt:lpstr>
      <vt:lpstr>Impact</vt:lpstr>
      <vt:lpstr>ＭＳ Ｐゴシック</vt:lpstr>
      <vt:lpstr>Trebuchet MS</vt:lpstr>
      <vt:lpstr>Verdana</vt:lpstr>
      <vt:lpstr>Wingdings 2</vt:lpstr>
      <vt:lpstr>Office Theme</vt:lpstr>
      <vt:lpstr>Custom Design</vt:lpstr>
      <vt:lpstr>Pasakojimas ir galia</vt:lpstr>
      <vt:lpstr>Koks gali būti pasakojimas?</vt:lpstr>
      <vt:lpstr>Žurnalistinio pasakojimo galia</vt:lpstr>
      <vt:lpstr>Žurnalistinis pasakojimas vienija</vt:lpstr>
      <vt:lpstr>Meninio pasakojimo galia</vt:lpstr>
      <vt:lpstr>Istorinio pasakojimo galia</vt:lpstr>
      <vt:lpstr>PowerPoint Presentation</vt:lpstr>
      <vt:lpstr>Tyrinėjimo užduotis</vt:lpstr>
      <vt:lpstr>Kritinio mąstymo užduotis</vt:lpstr>
      <vt:lpstr>Kūrybinė užduotis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Birute</dc:creator>
  <cp:lastModifiedBy>Rasa Jančiauskaitė</cp:lastModifiedBy>
  <cp:revision>30</cp:revision>
  <dcterms:created xsi:type="dcterms:W3CDTF">2016-01-13T08:45:02Z</dcterms:created>
  <dcterms:modified xsi:type="dcterms:W3CDTF">2016-02-10T15:44:28Z</dcterms:modified>
</cp:coreProperties>
</file>