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3"/>
  </p:notesMasterIdLst>
  <p:sldIdLst>
    <p:sldId id="256" r:id="rId3"/>
    <p:sldId id="281" r:id="rId4"/>
    <p:sldId id="282" r:id="rId5"/>
    <p:sldId id="283" r:id="rId6"/>
    <p:sldId id="284" r:id="rId7"/>
    <p:sldId id="285" r:id="rId8"/>
    <p:sldId id="286" r:id="rId9"/>
    <p:sldId id="287" r:id="rId10"/>
    <p:sldId id="288" r:id="rId11"/>
    <p:sldId id="289" r:id="rId12"/>
  </p:sldIdLst>
  <p:sldSz cx="9144000" cy="6858000" type="screen4x3"/>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AF95"/>
    <a:srgbClr val="CC071E"/>
    <a:srgbClr val="16B68C"/>
    <a:srgbClr val="70542A"/>
    <a:srgbClr val="168E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667" autoAdjust="0"/>
  </p:normalViewPr>
  <p:slideViewPr>
    <p:cSldViewPr>
      <p:cViewPr varScale="1">
        <p:scale>
          <a:sx n="54" d="100"/>
          <a:sy n="54" d="100"/>
        </p:scale>
        <p:origin x="150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lt-LT"/>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9E5074-A23D-4B2E-8335-6BA21C931894}" type="datetimeFigureOut">
              <a:rPr lang="lt-LT" smtClean="0"/>
              <a:pPr/>
              <a:t>2016-02-10</a:t>
            </a:fld>
            <a:endParaRPr lang="lt-LT"/>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lt-LT"/>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lt-L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21954F-3CDF-4E6D-90DE-D19F468D86D9}" type="slidenum">
              <a:rPr lang="lt-LT" smtClean="0"/>
              <a:pPr/>
              <a:t>‹#›</a:t>
            </a:fld>
            <a:endParaRPr lang="lt-LT"/>
          </a:p>
        </p:txBody>
      </p:sp>
    </p:spTree>
    <p:extLst>
      <p:ext uri="{BB962C8B-B14F-4D97-AF65-F5344CB8AC3E}">
        <p14:creationId xmlns:p14="http://schemas.microsoft.com/office/powerpoint/2010/main" val="23098706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5" name="Picture 4" descr="paveiksliukas background.jpg"/>
          <p:cNvPicPr>
            <a:picLocks noChangeAspect="1"/>
          </p:cNvPicPr>
          <p:nvPr userDrawn="1"/>
        </p:nvPicPr>
        <p:blipFill>
          <a:blip r:embed="rId2" cstate="print"/>
          <a:stretch>
            <a:fillRect/>
          </a:stretch>
        </p:blipFill>
        <p:spPr>
          <a:xfrm>
            <a:off x="-756592" y="0"/>
            <a:ext cx="10476656" cy="7468276"/>
          </a:xfrm>
          <a:prstGeom prst="rect">
            <a:avLst/>
          </a:prstGeom>
        </p:spPr>
      </p:pic>
      <p:sp>
        <p:nvSpPr>
          <p:cNvPr id="2" name="Title 1"/>
          <p:cNvSpPr>
            <a:spLocks noGrp="1"/>
          </p:cNvSpPr>
          <p:nvPr>
            <p:ph type="ctrTitle" hasCustomPrompt="1"/>
          </p:nvPr>
        </p:nvSpPr>
        <p:spPr>
          <a:xfrm>
            <a:off x="4139952" y="908720"/>
            <a:ext cx="4822304" cy="3528392"/>
          </a:xfrm>
          <a:noFill/>
        </p:spPr>
        <p:txBody>
          <a:bodyPr>
            <a:noAutofit/>
          </a:bodyPr>
          <a:lstStyle>
            <a:lvl1pPr algn="l">
              <a:spcAft>
                <a:spcPts val="0"/>
              </a:spcAft>
              <a:defRPr sz="4800" spc="100" baseline="0">
                <a:solidFill>
                  <a:schemeClr val="bg1"/>
                </a:solidFill>
                <a:latin typeface="Impact" pitchFamily="34" charset="0"/>
              </a:defRPr>
            </a:lvl1pPr>
          </a:lstStyle>
          <a:p>
            <a:r>
              <a:rPr lang="en-US" dirty="0" smtClean="0"/>
              <a:t>CLICK TO EDIT MASTER TITLE STYLE</a:t>
            </a:r>
            <a:endParaRPr lang="lt-LT" dirty="0"/>
          </a:p>
        </p:txBody>
      </p:sp>
      <p:sp>
        <p:nvSpPr>
          <p:cNvPr id="3" name="Subtitle 2"/>
          <p:cNvSpPr>
            <a:spLocks noGrp="1"/>
          </p:cNvSpPr>
          <p:nvPr>
            <p:ph type="subTitle" idx="1"/>
          </p:nvPr>
        </p:nvSpPr>
        <p:spPr>
          <a:xfrm>
            <a:off x="4139952" y="4869160"/>
            <a:ext cx="4824536" cy="1752600"/>
          </a:xfrm>
        </p:spPr>
        <p:txBody>
          <a:bodyPr>
            <a:normAutofit/>
          </a:bodyPr>
          <a:lstStyle>
            <a:lvl1pPr marL="0" indent="0" algn="l">
              <a:buNone/>
              <a:defRPr sz="2800" b="1" spc="0">
                <a:solidFill>
                  <a:srgbClr val="CC071E"/>
                </a:solidFill>
                <a:latin typeface="Trebuchet MS" pitchFamily="34" charset="0"/>
                <a:ea typeface="Verdana" pitchFamily="34" charset="0"/>
                <a:cs typeface="Verdan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lt-LT"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lt-LT"/>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lt-L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lt-LT"/>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lt-L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lt-LT"/>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lt-LT"/>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lt-LT"/>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lt-LT"/>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lt-LT"/>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lt-LT"/>
          </a:p>
        </p:txBody>
      </p:sp>
      <p:sp>
        <p:nvSpPr>
          <p:cNvPr id="4" name="Date Placeholder 3"/>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lt-LT"/>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5" name="Date Placeholder 4"/>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lt-L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7" name="Date Placeholder 6"/>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8" name="Footer Placeholder 7"/>
          <p:cNvSpPr>
            <a:spLocks noGrp="1"/>
          </p:cNvSpPr>
          <p:nvPr>
            <p:ph type="ftr" sz="quarter" idx="11"/>
          </p:nvPr>
        </p:nvSpPr>
        <p:spPr/>
        <p:txBody>
          <a:bodyPr/>
          <a:lstStyle/>
          <a:p>
            <a:endParaRPr lang="lt-LT"/>
          </a:p>
        </p:txBody>
      </p:sp>
      <p:sp>
        <p:nvSpPr>
          <p:cNvPr id="9" name="Slide Number Placeholder 8"/>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solidFill>
            <a:srgbClr val="2CA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pic>
        <p:nvPicPr>
          <p:cNvPr id="5" name="Picture 4" descr="paveiksliukas background.jpg"/>
          <p:cNvPicPr>
            <a:picLocks noChangeAspect="1"/>
          </p:cNvPicPr>
          <p:nvPr userDrawn="1"/>
        </p:nvPicPr>
        <p:blipFill>
          <a:blip r:embed="rId2" cstate="print"/>
          <a:stretch>
            <a:fillRect/>
          </a:stretch>
        </p:blipFill>
        <p:spPr>
          <a:xfrm>
            <a:off x="0" y="3123862"/>
            <a:ext cx="10476656" cy="7468276"/>
          </a:xfrm>
          <a:prstGeom prst="rect">
            <a:avLst/>
          </a:prstGeom>
        </p:spPr>
      </p:pic>
      <p:sp>
        <p:nvSpPr>
          <p:cNvPr id="6" name="Rectangle 5"/>
          <p:cNvSpPr/>
          <p:nvPr userDrawn="1"/>
        </p:nvSpPr>
        <p:spPr>
          <a:xfrm>
            <a:off x="1835696" y="3284984"/>
            <a:ext cx="1728192" cy="720080"/>
          </a:xfrm>
          <a:prstGeom prst="rect">
            <a:avLst/>
          </a:prstGeom>
          <a:solidFill>
            <a:srgbClr val="2CA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2" name="Title 1"/>
          <p:cNvSpPr>
            <a:spLocks noGrp="1"/>
          </p:cNvSpPr>
          <p:nvPr>
            <p:ph type="ctrTitle" hasCustomPrompt="1"/>
          </p:nvPr>
        </p:nvSpPr>
        <p:spPr>
          <a:xfrm>
            <a:off x="685800" y="692696"/>
            <a:ext cx="7772400" cy="5112568"/>
          </a:xfrm>
          <a:noFill/>
        </p:spPr>
        <p:txBody>
          <a:bodyPr>
            <a:noAutofit/>
          </a:bodyPr>
          <a:lstStyle>
            <a:lvl1pPr algn="l">
              <a:spcAft>
                <a:spcPts val="0"/>
              </a:spcAft>
              <a:defRPr sz="4800" spc="100" baseline="0">
                <a:solidFill>
                  <a:schemeClr val="bg1"/>
                </a:solidFill>
                <a:latin typeface="Impact" pitchFamily="34" charset="0"/>
              </a:defRPr>
            </a:lvl1pPr>
          </a:lstStyle>
          <a:p>
            <a:r>
              <a:rPr lang="en-US" dirty="0" smtClean="0"/>
              <a:t>CLICK TO EDIT MASTER TITLE STYLE</a:t>
            </a:r>
            <a:endParaRPr lang="lt-LT"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Date Placeholder 2"/>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4" name="Footer Placeholder 3"/>
          <p:cNvSpPr>
            <a:spLocks noGrp="1"/>
          </p:cNvSpPr>
          <p:nvPr>
            <p:ph type="ftr" sz="quarter" idx="11"/>
          </p:nvPr>
        </p:nvSpPr>
        <p:spPr/>
        <p:txBody>
          <a:bodyPr/>
          <a:lstStyle/>
          <a:p>
            <a:endParaRPr lang="lt-LT"/>
          </a:p>
        </p:txBody>
      </p:sp>
      <p:sp>
        <p:nvSpPr>
          <p:cNvPr id="5" name="Slide Number Placeholder 4"/>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3" name="Footer Placeholder 2"/>
          <p:cNvSpPr>
            <a:spLocks noGrp="1"/>
          </p:cNvSpPr>
          <p:nvPr>
            <p:ph type="ftr" sz="quarter" idx="11"/>
          </p:nvPr>
        </p:nvSpPr>
        <p:spPr/>
        <p:txBody>
          <a:bodyPr/>
          <a:lstStyle/>
          <a:p>
            <a:endParaRPr lang="lt-LT"/>
          </a:p>
        </p:txBody>
      </p:sp>
      <p:sp>
        <p:nvSpPr>
          <p:cNvPr id="4" name="Slide Number Placeholder 3"/>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lt-L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lt-L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lt-LT"/>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611560" y="1600200"/>
            <a:ext cx="7920880" cy="4565104"/>
          </a:xfrm>
        </p:spPr>
        <p:txBody>
          <a:bodyPr/>
          <a:lstStyle>
            <a:lvl1pPr>
              <a:buClr>
                <a:srgbClr val="CC071E"/>
              </a:buClr>
              <a:buSzPct val="90000"/>
              <a:buFont typeface="Wingdings 2" pitchFamily="18" charset="2"/>
              <a:buChar char=""/>
              <a:defRPr sz="2800">
                <a:latin typeface="Trebuchet MS" pitchFamily="34" charset="0"/>
                <a:ea typeface="Verdana" pitchFamily="34" charset="0"/>
                <a:cs typeface="Verdana" pitchFamily="34" charset="0"/>
              </a:defRPr>
            </a:lvl1pPr>
            <a:lvl2pPr marL="971550" indent="-514350">
              <a:buClr>
                <a:srgbClr val="CC071E"/>
              </a:buClr>
              <a:buSzPct val="100000"/>
              <a:buFont typeface="Arial" pitchFamily="34" charset="0"/>
              <a:buChar char="•"/>
              <a:defRPr sz="2800">
                <a:latin typeface="Trebuchet MS" pitchFamily="34" charset="0"/>
              </a:defRPr>
            </a:lvl2pPr>
          </a:lstStyle>
          <a:p>
            <a:pPr lvl="0"/>
            <a:r>
              <a:rPr lang="en-US" dirty="0" smtClean="0"/>
              <a:t> Click to edit Master text styles</a:t>
            </a:r>
          </a:p>
          <a:p>
            <a:pPr lvl="1"/>
            <a:r>
              <a:rPr lang="en-US" dirty="0" smtClean="0"/>
              <a:t> Second level</a:t>
            </a:r>
          </a:p>
          <a:p>
            <a:pPr lvl="1"/>
            <a:endParaRPr lang="en-US" dirty="0" smtClean="0"/>
          </a:p>
          <a:p>
            <a:pPr lvl="1"/>
            <a:endParaRPr lang="en-US" dirty="0" smtClean="0"/>
          </a:p>
        </p:txBody>
      </p:sp>
      <p:sp>
        <p:nvSpPr>
          <p:cNvPr id="12" name="Title 11"/>
          <p:cNvSpPr>
            <a:spLocks noGrp="1"/>
          </p:cNvSpPr>
          <p:nvPr>
            <p:ph type="title" hasCustomPrompt="1"/>
          </p:nvPr>
        </p:nvSpPr>
        <p:spPr>
          <a:xfrm>
            <a:off x="683568" y="404664"/>
            <a:ext cx="7776864" cy="936104"/>
          </a:xfrm>
          <a:noFill/>
        </p:spPr>
        <p:txBody>
          <a:bodyPr/>
          <a:lstStyle>
            <a:lvl1pPr algn="l">
              <a:defRPr>
                <a:solidFill>
                  <a:srgbClr val="2CAF95"/>
                </a:solidFill>
                <a:latin typeface="Impact" pitchFamily="34" charset="0"/>
              </a:defRPr>
            </a:lvl1pPr>
          </a:lstStyle>
          <a:p>
            <a:r>
              <a:rPr lang="en-US" dirty="0" smtClean="0"/>
              <a:t>CLICK TO EDIT MASTER TITLE STYLE</a:t>
            </a:r>
            <a:endParaRPr lang="lt-LT" dirty="0"/>
          </a:p>
        </p:txBody>
      </p:sp>
      <p:sp>
        <p:nvSpPr>
          <p:cNvPr id="4" name="Isosceles Triangle 3"/>
          <p:cNvSpPr/>
          <p:nvPr userDrawn="1"/>
        </p:nvSpPr>
        <p:spPr>
          <a:xfrm rot="10800000">
            <a:off x="6372200"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5" name="Isosceles Triangle 4"/>
          <p:cNvSpPr/>
          <p:nvPr userDrawn="1"/>
        </p:nvSpPr>
        <p:spPr>
          <a:xfrm rot="10800000">
            <a:off x="5868144"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6" name="Isosceles Triangle 5"/>
          <p:cNvSpPr/>
          <p:nvPr userDrawn="1"/>
        </p:nvSpPr>
        <p:spPr>
          <a:xfrm rot="10800000">
            <a:off x="6876256"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5" name="Rectangle 4"/>
          <p:cNvSpPr/>
          <p:nvPr userDrawn="1"/>
        </p:nvSpPr>
        <p:spPr>
          <a:xfrm>
            <a:off x="395536" y="836712"/>
            <a:ext cx="8496944" cy="5400600"/>
          </a:xfrm>
          <a:prstGeom prst="rect">
            <a:avLst/>
          </a:prstGeom>
          <a:solidFill>
            <a:schemeClr val="bg1"/>
          </a:solidFill>
          <a:ln w="98425" cap="sq">
            <a:solidFill>
              <a:srgbClr val="2CAF95"/>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6" name="Rectangle 5"/>
          <p:cNvSpPr/>
          <p:nvPr userDrawn="1"/>
        </p:nvSpPr>
        <p:spPr>
          <a:xfrm>
            <a:off x="323528" y="764704"/>
            <a:ext cx="8496944" cy="5400600"/>
          </a:xfrm>
          <a:prstGeom prst="rect">
            <a:avLst/>
          </a:prstGeom>
          <a:solidFill>
            <a:schemeClr val="bg1"/>
          </a:solidFill>
          <a:ln w="98425" cap="sq">
            <a:solidFill>
              <a:srgbClr val="2CAF95"/>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3" name="Content Placeholder 2"/>
          <p:cNvSpPr>
            <a:spLocks noGrp="1"/>
          </p:cNvSpPr>
          <p:nvPr>
            <p:ph idx="1" hasCustomPrompt="1"/>
          </p:nvPr>
        </p:nvSpPr>
        <p:spPr>
          <a:xfrm>
            <a:off x="611560" y="1600200"/>
            <a:ext cx="7920880" cy="4781128"/>
          </a:xfrm>
        </p:spPr>
        <p:txBody>
          <a:bodyPr/>
          <a:lstStyle>
            <a:lvl1pPr>
              <a:buClr>
                <a:srgbClr val="CC071E"/>
              </a:buClr>
              <a:buSzPct val="90000"/>
              <a:buFont typeface="Wingdings 2" pitchFamily="18" charset="2"/>
              <a:buChar char=""/>
              <a:defRPr sz="2800">
                <a:latin typeface="Trebuchet MS" pitchFamily="34" charset="0"/>
                <a:ea typeface="Verdana" pitchFamily="34" charset="0"/>
                <a:cs typeface="Verdana" pitchFamily="34" charset="0"/>
              </a:defRPr>
            </a:lvl1pPr>
            <a:lvl2pPr marL="971550" indent="-514350">
              <a:buClr>
                <a:srgbClr val="CC071E"/>
              </a:buClr>
              <a:buSzPct val="100000"/>
              <a:buFont typeface="Arial" pitchFamily="34" charset="0"/>
              <a:buChar char="•"/>
              <a:defRPr sz="2800">
                <a:latin typeface="Trebuchet MS" pitchFamily="34" charset="0"/>
              </a:defRPr>
            </a:lvl2pPr>
          </a:lstStyle>
          <a:p>
            <a:pPr lvl="0"/>
            <a:r>
              <a:rPr lang="en-US" dirty="0" smtClean="0"/>
              <a:t> Click to edit Master text styles</a:t>
            </a:r>
          </a:p>
          <a:p>
            <a:pPr lvl="1"/>
            <a:r>
              <a:rPr lang="en-US" dirty="0" smtClean="0"/>
              <a:t> Second level</a:t>
            </a:r>
          </a:p>
          <a:p>
            <a:pPr lvl="1"/>
            <a:endParaRPr lang="en-US" dirty="0" smtClean="0"/>
          </a:p>
          <a:p>
            <a:pPr lvl="1"/>
            <a:endParaRPr lang="en-US" dirty="0" smtClean="0"/>
          </a:p>
        </p:txBody>
      </p:sp>
      <p:sp>
        <p:nvSpPr>
          <p:cNvPr id="8" name="Title 11"/>
          <p:cNvSpPr>
            <a:spLocks noGrp="1"/>
          </p:cNvSpPr>
          <p:nvPr>
            <p:ph type="title" hasCustomPrompt="1"/>
          </p:nvPr>
        </p:nvSpPr>
        <p:spPr>
          <a:xfrm>
            <a:off x="683568" y="404664"/>
            <a:ext cx="7776864" cy="936104"/>
          </a:xfrm>
          <a:solidFill>
            <a:srgbClr val="2CAF95"/>
          </a:solidFill>
        </p:spPr>
        <p:txBody>
          <a:bodyPr/>
          <a:lstStyle>
            <a:lvl1pPr algn="ctr">
              <a:defRPr>
                <a:solidFill>
                  <a:schemeClr val="bg1"/>
                </a:solidFill>
                <a:latin typeface="Impact" pitchFamily="34" charset="0"/>
              </a:defRPr>
            </a:lvl1pPr>
          </a:lstStyle>
          <a:p>
            <a:r>
              <a:rPr lang="en-US" dirty="0" smtClean="0"/>
              <a:t>CLICK TO EDIT MASTER TITLE STYLE</a:t>
            </a:r>
            <a:endParaRPr lang="lt-LT" dirty="0"/>
          </a:p>
        </p:txBody>
      </p:sp>
      <p:sp>
        <p:nvSpPr>
          <p:cNvPr id="7" name="Isosceles Triangle 6"/>
          <p:cNvSpPr/>
          <p:nvPr userDrawn="1"/>
        </p:nvSpPr>
        <p:spPr>
          <a:xfrm>
            <a:off x="1259632"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9" name="Isosceles Triangle 8"/>
          <p:cNvSpPr/>
          <p:nvPr userDrawn="1"/>
        </p:nvSpPr>
        <p:spPr>
          <a:xfrm>
            <a:off x="755576"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10" name="Isosceles Triangle 9"/>
          <p:cNvSpPr/>
          <p:nvPr userDrawn="1"/>
        </p:nvSpPr>
        <p:spPr>
          <a:xfrm>
            <a:off x="1763688"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aphicFrame>
        <p:nvGraphicFramePr>
          <p:cNvPr id="5" name="Table 4"/>
          <p:cNvGraphicFramePr>
            <a:graphicFrameLocks noGrp="1"/>
          </p:cNvGraphicFramePr>
          <p:nvPr userDrawn="1"/>
        </p:nvGraphicFramePr>
        <p:xfrm>
          <a:off x="683568" y="1628800"/>
          <a:ext cx="7776864" cy="3832200"/>
        </p:xfrm>
        <a:graphic>
          <a:graphicData uri="http://schemas.openxmlformats.org/drawingml/2006/table">
            <a:tbl>
              <a:tblPr firstRow="1" bandRow="1">
                <a:tableStyleId>{5C22544A-7EE6-4342-B048-85BDC9FD1C3A}</a:tableStyleId>
              </a:tblPr>
              <a:tblGrid>
                <a:gridCol w="3888432"/>
                <a:gridCol w="3888432"/>
              </a:tblGrid>
              <a:tr h="638700">
                <a:tc>
                  <a:txBody>
                    <a:bodyPr/>
                    <a:lstStyle/>
                    <a:p>
                      <a:endParaRPr lang="lt-LT" dirty="0">
                        <a:solidFill>
                          <a:srgbClr val="168E21"/>
                        </a:solidFill>
                        <a:latin typeface="Trebuchet MS" pitchFamily="34" charset="0"/>
                      </a:endParaRPr>
                    </a:p>
                  </a:txBody>
                  <a:tcPr>
                    <a:lnR w="38100" cap="flat" cmpd="sng" algn="ctr">
                      <a:solidFill>
                        <a:schemeClr val="bg1"/>
                      </a:solidFill>
                      <a:prstDash val="solid"/>
                      <a:round/>
                      <a:headEnd type="none" w="med" len="med"/>
                      <a:tailEnd type="none" w="med" len="med"/>
                    </a:lnR>
                    <a:solidFill>
                      <a:srgbClr val="168E21">
                        <a:alpha val="20000"/>
                      </a:srgbClr>
                    </a:solidFill>
                  </a:tcPr>
                </a:tc>
                <a:tc>
                  <a:txBody>
                    <a:bodyPr/>
                    <a:lstStyle/>
                    <a:p>
                      <a:endParaRPr lang="lt-LT" dirty="0">
                        <a:solidFill>
                          <a:srgbClr val="168E21"/>
                        </a:solidFill>
                        <a:latin typeface="Trebuchet MS" pitchFamily="34" charset="0"/>
                      </a:endParaRPr>
                    </a:p>
                  </a:txBody>
                  <a:tcPr>
                    <a:lnL w="38100" cap="flat" cmpd="sng" algn="ctr">
                      <a:solidFill>
                        <a:schemeClr val="bg1"/>
                      </a:solidFill>
                      <a:prstDash val="solid"/>
                      <a:round/>
                      <a:headEnd type="none" w="med" len="med"/>
                      <a:tailEnd type="none" w="med" len="med"/>
                    </a:lnL>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B w="38100" cap="flat" cmpd="sng" algn="ctr">
                      <a:solidFill>
                        <a:schemeClr val="bg1"/>
                      </a:solidFill>
                      <a:prstDash val="solid"/>
                      <a:round/>
                      <a:headEnd type="none" w="med" len="med"/>
                      <a:tailEnd type="none" w="med" len="med"/>
                    </a:lnB>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solidFill>
                      <a:srgbClr val="168E21">
                        <a:alpha val="20000"/>
                      </a:srgbClr>
                    </a:solidFill>
                  </a:tcPr>
                </a:tc>
              </a:tr>
            </a:tbl>
          </a:graphicData>
        </a:graphic>
      </p:graphicFrame>
      <p:sp>
        <p:nvSpPr>
          <p:cNvPr id="11" name="Title 11"/>
          <p:cNvSpPr>
            <a:spLocks noGrp="1"/>
          </p:cNvSpPr>
          <p:nvPr>
            <p:ph type="title" hasCustomPrompt="1"/>
          </p:nvPr>
        </p:nvSpPr>
        <p:spPr>
          <a:xfrm>
            <a:off x="683568" y="404664"/>
            <a:ext cx="7776864" cy="936104"/>
          </a:xfrm>
          <a:solidFill>
            <a:schemeClr val="bg1"/>
          </a:solidFill>
        </p:spPr>
        <p:txBody>
          <a:bodyPr/>
          <a:lstStyle>
            <a:lvl1pPr algn="l">
              <a:defRPr>
                <a:solidFill>
                  <a:srgbClr val="70542A"/>
                </a:solidFill>
                <a:latin typeface="Impact" pitchFamily="34" charset="0"/>
              </a:defRPr>
            </a:lvl1pPr>
          </a:lstStyle>
          <a:p>
            <a:r>
              <a:rPr lang="en-US" dirty="0" smtClean="0"/>
              <a:t>CLICK TO EDIT MASTER TITLE STYLE</a:t>
            </a:r>
            <a:endParaRPr lang="lt-LT"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Isosceles Triangle 1"/>
          <p:cNvSpPr/>
          <p:nvPr userDrawn="1"/>
        </p:nvSpPr>
        <p:spPr>
          <a:xfrm rot="10800000">
            <a:off x="7452320"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3" name="Isosceles Triangle 2"/>
          <p:cNvSpPr/>
          <p:nvPr userDrawn="1"/>
        </p:nvSpPr>
        <p:spPr>
          <a:xfrm rot="10800000">
            <a:off x="6948264"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4" name="Isosceles Triangle 3"/>
          <p:cNvSpPr/>
          <p:nvPr userDrawn="1"/>
        </p:nvSpPr>
        <p:spPr>
          <a:xfrm rot="10800000">
            <a:off x="7956376"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11"/>
          <p:cNvSpPr>
            <a:spLocks noGrp="1"/>
          </p:cNvSpPr>
          <p:nvPr>
            <p:ph type="title" hasCustomPrompt="1"/>
          </p:nvPr>
        </p:nvSpPr>
        <p:spPr>
          <a:xfrm>
            <a:off x="683568" y="404664"/>
            <a:ext cx="7776864" cy="936104"/>
          </a:xfrm>
          <a:solidFill>
            <a:schemeClr val="bg1"/>
          </a:solidFill>
        </p:spPr>
        <p:txBody>
          <a:bodyPr/>
          <a:lstStyle>
            <a:lvl1pPr algn="l">
              <a:defRPr>
                <a:solidFill>
                  <a:srgbClr val="2CAF95"/>
                </a:solidFill>
                <a:latin typeface="Impact" pitchFamily="34" charset="0"/>
              </a:defRPr>
            </a:lvl1pPr>
          </a:lstStyle>
          <a:p>
            <a:r>
              <a:rPr lang="en-US" dirty="0" smtClean="0"/>
              <a:t>CLICK TO EDIT MASTER TITLE STYLE</a:t>
            </a:r>
            <a:endParaRPr lang="lt-LT" dirty="0"/>
          </a:p>
        </p:txBody>
      </p:sp>
      <p:sp>
        <p:nvSpPr>
          <p:cNvPr id="10" name="Picture Placeholder 9"/>
          <p:cNvSpPr>
            <a:spLocks noGrp="1"/>
          </p:cNvSpPr>
          <p:nvPr>
            <p:ph type="pic" sz="quarter" idx="10"/>
          </p:nvPr>
        </p:nvSpPr>
        <p:spPr>
          <a:xfrm>
            <a:off x="6068069" y="4293096"/>
            <a:ext cx="2376264" cy="1800225"/>
          </a:xfrm>
          <a:solidFill>
            <a:schemeClr val="bg1"/>
          </a:solidFill>
          <a:ln w="76200" cap="sq">
            <a:solidFill>
              <a:srgbClr val="2CAF95"/>
            </a:solidFill>
            <a:miter lim="800000"/>
          </a:ln>
          <a:effectLst>
            <a:outerShdw dist="38100" dir="2700000" sx="101000" sy="101000" algn="tl" rotWithShape="0">
              <a:srgbClr val="2CAF95"/>
            </a:outerShdw>
          </a:effectLst>
        </p:spPr>
        <p:txBody>
          <a:bodyPr/>
          <a:lstStyle/>
          <a:p>
            <a:endParaRPr lang="lt-LT"/>
          </a:p>
        </p:txBody>
      </p:sp>
      <p:sp>
        <p:nvSpPr>
          <p:cNvPr id="12" name="Picture Placeholder 9"/>
          <p:cNvSpPr>
            <a:spLocks noGrp="1"/>
          </p:cNvSpPr>
          <p:nvPr>
            <p:ph type="pic" sz="quarter" idx="11"/>
          </p:nvPr>
        </p:nvSpPr>
        <p:spPr>
          <a:xfrm>
            <a:off x="755576" y="4293096"/>
            <a:ext cx="2376264" cy="1800225"/>
          </a:xfrm>
          <a:solidFill>
            <a:schemeClr val="bg1"/>
          </a:solidFill>
          <a:ln w="76200" cap="sq">
            <a:solidFill>
              <a:srgbClr val="2CAF95"/>
            </a:solidFill>
            <a:miter lim="800000"/>
          </a:ln>
          <a:effectLst>
            <a:outerShdw dist="38100" dir="2700000" sx="101000" sy="101000" algn="tl" rotWithShape="0">
              <a:srgbClr val="2CAF95"/>
            </a:outerShdw>
          </a:effectLst>
        </p:spPr>
        <p:txBody>
          <a:bodyPr/>
          <a:lstStyle/>
          <a:p>
            <a:endParaRPr lang="lt-LT"/>
          </a:p>
        </p:txBody>
      </p:sp>
      <p:sp>
        <p:nvSpPr>
          <p:cNvPr id="13" name="Picture Placeholder 9"/>
          <p:cNvSpPr>
            <a:spLocks noGrp="1"/>
          </p:cNvSpPr>
          <p:nvPr>
            <p:ph type="pic" sz="quarter" idx="12"/>
          </p:nvPr>
        </p:nvSpPr>
        <p:spPr>
          <a:xfrm>
            <a:off x="3419872" y="4293096"/>
            <a:ext cx="2376264" cy="1800225"/>
          </a:xfrm>
          <a:solidFill>
            <a:schemeClr val="bg1"/>
          </a:solidFill>
          <a:ln w="76200" cap="sq">
            <a:solidFill>
              <a:srgbClr val="2CAF95"/>
            </a:solidFill>
            <a:miter lim="800000"/>
          </a:ln>
          <a:effectLst>
            <a:outerShdw dist="38100" dir="2700000" sx="101000" sy="101000" algn="tl" rotWithShape="0">
              <a:srgbClr val="2CAF95"/>
            </a:outerShdw>
          </a:effectLst>
        </p:spPr>
        <p:txBody>
          <a:bodyPr/>
          <a:lstStyle/>
          <a:p>
            <a:endParaRPr lang="lt-LT"/>
          </a:p>
        </p:txBody>
      </p:sp>
      <p:sp>
        <p:nvSpPr>
          <p:cNvPr id="16" name="Content Placeholder 2"/>
          <p:cNvSpPr>
            <a:spLocks noGrp="1"/>
          </p:cNvSpPr>
          <p:nvPr>
            <p:ph idx="1" hasCustomPrompt="1"/>
          </p:nvPr>
        </p:nvSpPr>
        <p:spPr>
          <a:xfrm>
            <a:off x="611560" y="1600200"/>
            <a:ext cx="7920880" cy="2404864"/>
          </a:xfrm>
        </p:spPr>
        <p:txBody>
          <a:bodyPr/>
          <a:lstStyle>
            <a:lvl1pPr>
              <a:buClr>
                <a:srgbClr val="CC071E"/>
              </a:buClr>
              <a:buSzPct val="90000"/>
              <a:buFont typeface="Wingdings 2" pitchFamily="18" charset="2"/>
              <a:buChar char=""/>
              <a:defRPr sz="2800">
                <a:latin typeface="Trebuchet MS" pitchFamily="34" charset="0"/>
                <a:ea typeface="Verdana" pitchFamily="34" charset="0"/>
                <a:cs typeface="Verdana" pitchFamily="34" charset="0"/>
              </a:defRPr>
            </a:lvl1pPr>
            <a:lvl2pPr marL="971550" indent="-514350">
              <a:buClr>
                <a:srgbClr val="CC071E"/>
              </a:buClr>
              <a:buSzPct val="100000"/>
              <a:buFont typeface="Arial" pitchFamily="34" charset="0"/>
              <a:buChar char="•"/>
              <a:defRPr sz="2800">
                <a:latin typeface="Trebuchet MS" pitchFamily="34" charset="0"/>
              </a:defRPr>
            </a:lvl2pPr>
          </a:lstStyle>
          <a:p>
            <a:pPr lvl="0"/>
            <a:r>
              <a:rPr lang="en-US" dirty="0" smtClean="0"/>
              <a:t> Click to edit Master text styles</a:t>
            </a:r>
          </a:p>
          <a:p>
            <a:pPr lvl="1"/>
            <a:r>
              <a:rPr lang="en-US" dirty="0" smtClean="0"/>
              <a:t> Second level</a:t>
            </a:r>
          </a:p>
          <a:p>
            <a:pPr lvl="1"/>
            <a:endParaRPr lang="en-US" dirty="0" smtClean="0"/>
          </a:p>
          <a:p>
            <a:pPr lvl="1"/>
            <a:endParaRPr lang="en-US" dirty="0" smtClean="0"/>
          </a:p>
        </p:txBody>
      </p:sp>
      <p:sp>
        <p:nvSpPr>
          <p:cNvPr id="7" name="Isosceles Triangle 6"/>
          <p:cNvSpPr/>
          <p:nvPr userDrawn="1"/>
        </p:nvSpPr>
        <p:spPr>
          <a:xfrm>
            <a:off x="1259632"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9" name="Isosceles Triangle 8"/>
          <p:cNvSpPr/>
          <p:nvPr userDrawn="1"/>
        </p:nvSpPr>
        <p:spPr>
          <a:xfrm>
            <a:off x="755576"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11" name="Isosceles Triangle 10"/>
          <p:cNvSpPr/>
          <p:nvPr userDrawn="1"/>
        </p:nvSpPr>
        <p:spPr>
          <a:xfrm>
            <a:off x="1763688"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lt-L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lt-LT"/>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lt-LT"/>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lt-LT"/>
          </a:p>
        </p:txBody>
      </p:sp>
      <p:sp>
        <p:nvSpPr>
          <p:cNvPr id="3" name="Text Placeholder 2"/>
          <p:cNvSpPr>
            <a:spLocks noGrp="1"/>
          </p:cNvSpPr>
          <p:nvPr>
            <p:ph type="body" idx="1"/>
          </p:nvPr>
        </p:nvSpPr>
        <p:spPr>
          <a:xfrm>
            <a:off x="457200" y="1600200"/>
            <a:ext cx="8229600" cy="478112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Tree>
  </p:cSld>
  <p:clrMap bg1="lt1" tx1="dk1" bg2="lt2" tx2="dk2" accent1="accent1" accent2="accent2" accent3="accent3" accent4="accent4" accent5="accent5" accent6="accent6" hlink="hlink" folHlink="folHlink"/>
  <p:sldLayoutIdLst>
    <p:sldLayoutId id="2147483649" r:id="rId1"/>
    <p:sldLayoutId id="2147483673" r:id="rId2"/>
    <p:sldLayoutId id="2147483650" r:id="rId3"/>
    <p:sldLayoutId id="2147483674" r:id="rId4"/>
    <p:sldLayoutId id="2147483672"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lt-LT"/>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BA2BB8-A9B0-4C87-AC42-EE32A9FB5572}" type="datetimeFigureOut">
              <a:rPr lang="lt-LT" smtClean="0"/>
              <a:pPr/>
              <a:t>2016-02-10</a:t>
            </a:fld>
            <a:endParaRPr lang="lt-L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t-L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0288C6-47A5-4AB5-A26F-E476CFDFFCC3}" type="slidenum">
              <a:rPr lang="lt-LT" smtClean="0"/>
              <a:pPr/>
              <a:t>‹#›</a:t>
            </a:fld>
            <a:endParaRPr lang="lt-L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a:t>Naujosios</a:t>
            </a:r>
            <a:r>
              <a:rPr lang="en-US" dirty="0"/>
              <a:t> </a:t>
            </a:r>
            <a:r>
              <a:rPr lang="en-US" dirty="0" err="1"/>
              <a:t>medijos</a:t>
            </a:r>
            <a:r>
              <a:rPr lang="en-US" dirty="0"/>
              <a:t> </a:t>
            </a:r>
            <a:r>
              <a:rPr lang="en-US" dirty="0" err="1"/>
              <a:t>ir</a:t>
            </a:r>
            <a:r>
              <a:rPr lang="en-US" dirty="0"/>
              <a:t/>
            </a:r>
            <a:br>
              <a:rPr lang="en-US" dirty="0"/>
            </a:br>
            <a:r>
              <a:rPr lang="en-US" dirty="0"/>
              <a:t> </a:t>
            </a:r>
            <a:r>
              <a:rPr lang="en-US" dirty="0" err="1"/>
              <a:t>socialiniai</a:t>
            </a:r>
            <a:r>
              <a:rPr lang="en-US" dirty="0"/>
              <a:t> </a:t>
            </a:r>
            <a:r>
              <a:rPr lang="en-US" dirty="0" err="1"/>
              <a:t>ryšiai</a:t>
            </a:r>
            <a:endParaRPr lang="lt-LT" dirty="0"/>
          </a:p>
        </p:txBody>
      </p:sp>
      <p:sp>
        <p:nvSpPr>
          <p:cNvPr id="3" name="Subtitle 2"/>
          <p:cNvSpPr>
            <a:spLocks noGrp="1"/>
          </p:cNvSpPr>
          <p:nvPr>
            <p:ph type="subTitle" idx="1"/>
          </p:nvPr>
        </p:nvSpPr>
        <p:spPr/>
        <p:txBody>
          <a:bodyPr/>
          <a:lstStyle/>
          <a:p>
            <a:endParaRPr lang="lt-LT"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lt-LT" dirty="0"/>
              <a:t>Socialinės medijos leidžia rasti ir sukurti bendruomenes, kurios nėra apribotos geografinės buvimo vietos. </a:t>
            </a:r>
          </a:p>
          <a:p>
            <a:r>
              <a:rPr lang="lt-LT" dirty="0"/>
              <a:t>Turinys kuriamas pačių vartotojų, tai leidžia sukurti nuomonių įvairovę, tai įgalina susidaryti asmeninį ir kritinį požiūrį, pažinti kitas kultūras. </a:t>
            </a:r>
          </a:p>
        </p:txBody>
      </p:sp>
      <p:sp>
        <p:nvSpPr>
          <p:cNvPr id="3" name="Title 2"/>
          <p:cNvSpPr>
            <a:spLocks noGrp="1"/>
          </p:cNvSpPr>
          <p:nvPr>
            <p:ph type="title"/>
          </p:nvPr>
        </p:nvSpPr>
        <p:spPr/>
        <p:txBody>
          <a:bodyPr>
            <a:normAutofit fontScale="90000"/>
          </a:bodyPr>
          <a:lstStyle/>
          <a:p>
            <a:r>
              <a:rPr lang="es-ES" dirty="0" err="1"/>
              <a:t>Kodėl</a:t>
            </a:r>
            <a:r>
              <a:rPr lang="es-ES" dirty="0"/>
              <a:t> </a:t>
            </a:r>
            <a:r>
              <a:rPr lang="es-ES" dirty="0" err="1"/>
              <a:t>socialinės</a:t>
            </a:r>
            <a:r>
              <a:rPr lang="es-ES" dirty="0"/>
              <a:t> </a:t>
            </a:r>
            <a:r>
              <a:rPr lang="es-ES" dirty="0" err="1"/>
              <a:t>medijos</a:t>
            </a:r>
            <a:r>
              <a:rPr lang="es-ES" dirty="0"/>
              <a:t> </a:t>
            </a:r>
            <a:r>
              <a:rPr lang="es-ES" dirty="0" err="1"/>
              <a:t>tokios</a:t>
            </a:r>
            <a:r>
              <a:rPr lang="es-ES" dirty="0"/>
              <a:t> </a:t>
            </a:r>
            <a:r>
              <a:rPr lang="es-ES" dirty="0" err="1"/>
              <a:t>populiarios</a:t>
            </a:r>
            <a:r>
              <a:rPr lang="es-ES" dirty="0"/>
              <a:t>?</a:t>
            </a:r>
            <a:endParaRPr lang="lt-LT" dirty="0"/>
          </a:p>
        </p:txBody>
      </p:sp>
    </p:spTree>
    <p:extLst>
      <p:ext uri="{BB962C8B-B14F-4D97-AF65-F5344CB8AC3E}">
        <p14:creationId xmlns:p14="http://schemas.microsoft.com/office/powerpoint/2010/main" val="29465037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lt-LT" dirty="0"/>
              <a:t>Naujosios medijos apima žiniasklaidos turinį, kuris pateikiamas internete, per kompiuterines multimedijas, modernias informacines technologijas, CD, DVD, kurie leidžia vartotojui kūrybiškai dalyvauti ir suteikti grįžtamąjį ryšį. </a:t>
            </a:r>
          </a:p>
          <a:p>
            <a:endParaRPr lang="lt-LT" dirty="0"/>
          </a:p>
        </p:txBody>
      </p:sp>
      <p:sp>
        <p:nvSpPr>
          <p:cNvPr id="3" name="Title 2"/>
          <p:cNvSpPr>
            <a:spLocks noGrp="1"/>
          </p:cNvSpPr>
          <p:nvPr>
            <p:ph type="title"/>
          </p:nvPr>
        </p:nvSpPr>
        <p:spPr/>
        <p:txBody>
          <a:bodyPr/>
          <a:lstStyle/>
          <a:p>
            <a:r>
              <a:rPr lang="lt-LT" dirty="0"/>
              <a:t>Naujosios medijos</a:t>
            </a:r>
          </a:p>
        </p:txBody>
      </p:sp>
    </p:spTree>
    <p:extLst>
      <p:ext uri="{BB962C8B-B14F-4D97-AF65-F5344CB8AC3E}">
        <p14:creationId xmlns:p14="http://schemas.microsoft.com/office/powerpoint/2010/main" val="15429198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lt-LT" dirty="0"/>
              <a:t>Internetas atnešė teigiamų pokyčių švietimui, ekonominiam augimui, tapo nepamainomu įrankiu darbe; </a:t>
            </a:r>
          </a:p>
          <a:p>
            <a:r>
              <a:rPr lang="lt-LT" dirty="0"/>
              <a:t>Jis suteikia įvairių naujų galimybių, kurių anksčiau šie neturėjo: interaktyvumas, komunikacija čia ir dabar, nepaisant geografinės buvimo vietos.</a:t>
            </a:r>
          </a:p>
          <a:p>
            <a:endParaRPr lang="lt-LT" dirty="0"/>
          </a:p>
        </p:txBody>
      </p:sp>
      <p:sp>
        <p:nvSpPr>
          <p:cNvPr id="3" name="Title 2"/>
          <p:cNvSpPr>
            <a:spLocks noGrp="1"/>
          </p:cNvSpPr>
          <p:nvPr>
            <p:ph type="title"/>
          </p:nvPr>
        </p:nvSpPr>
        <p:spPr/>
        <p:txBody>
          <a:bodyPr/>
          <a:lstStyle/>
          <a:p>
            <a:r>
              <a:rPr lang="lt-LT" dirty="0"/>
              <a:t>Interneto įtaka</a:t>
            </a:r>
          </a:p>
        </p:txBody>
      </p:sp>
    </p:spTree>
    <p:extLst>
      <p:ext uri="{BB962C8B-B14F-4D97-AF65-F5344CB8AC3E}">
        <p14:creationId xmlns:p14="http://schemas.microsoft.com/office/powerpoint/2010/main" val="519730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lt-LT" dirty="0"/>
              <a:t>Socialinės medijos apibrėžiamos kaip </a:t>
            </a:r>
            <a:r>
              <a:rPr lang="lt-LT" i="1" dirty="0">
                <a:solidFill>
                  <a:srgbClr val="2CAF95"/>
                </a:solidFill>
              </a:rPr>
              <a:t>lengvai prieinamos technologijos, kurias pasitelkę vartotojai kuria ir skleidžia internetinį turinį, dalijasi informacija. </a:t>
            </a:r>
          </a:p>
        </p:txBody>
      </p:sp>
      <p:sp>
        <p:nvSpPr>
          <p:cNvPr id="3" name="Title 2"/>
          <p:cNvSpPr>
            <a:spLocks noGrp="1"/>
          </p:cNvSpPr>
          <p:nvPr>
            <p:ph type="title"/>
          </p:nvPr>
        </p:nvSpPr>
        <p:spPr/>
        <p:txBody>
          <a:bodyPr/>
          <a:lstStyle/>
          <a:p>
            <a:r>
              <a:rPr lang="lt-LT" dirty="0"/>
              <a:t>Socialinės medijos</a:t>
            </a:r>
          </a:p>
        </p:txBody>
      </p:sp>
    </p:spTree>
    <p:extLst>
      <p:ext uri="{BB962C8B-B14F-4D97-AF65-F5344CB8AC3E}">
        <p14:creationId xmlns:p14="http://schemas.microsoft.com/office/powerpoint/2010/main" val="6735751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lt-LT" dirty="0"/>
              <a:t>socialiniai tinklai </a:t>
            </a:r>
          </a:p>
          <a:p>
            <a:r>
              <a:rPr lang="lt-LT" dirty="0"/>
              <a:t>tinklaraščiai </a:t>
            </a:r>
          </a:p>
          <a:p>
            <a:r>
              <a:rPr lang="lt-LT" dirty="0"/>
              <a:t>Viki bendradarbiavimo projektai </a:t>
            </a:r>
          </a:p>
          <a:p>
            <a:r>
              <a:rPr lang="lt-LT" dirty="0"/>
              <a:t>turinio bendruomenės </a:t>
            </a:r>
          </a:p>
          <a:p>
            <a:r>
              <a:rPr lang="lt-LT" dirty="0"/>
              <a:t>internetiniai žaidimai </a:t>
            </a:r>
          </a:p>
          <a:p>
            <a:r>
              <a:rPr lang="lt-LT" dirty="0" smtClean="0"/>
              <a:t>forumai</a:t>
            </a:r>
            <a:endParaRPr lang="lt-LT" dirty="0"/>
          </a:p>
        </p:txBody>
      </p:sp>
      <p:sp>
        <p:nvSpPr>
          <p:cNvPr id="3" name="Title 2"/>
          <p:cNvSpPr>
            <a:spLocks noGrp="1"/>
          </p:cNvSpPr>
          <p:nvPr>
            <p:ph type="title"/>
          </p:nvPr>
        </p:nvSpPr>
        <p:spPr/>
        <p:txBody>
          <a:bodyPr/>
          <a:lstStyle/>
          <a:p>
            <a:r>
              <a:rPr lang="lt-LT" dirty="0"/>
              <a:t>Socialinės medijos</a:t>
            </a:r>
          </a:p>
        </p:txBody>
      </p:sp>
    </p:spTree>
    <p:extLst>
      <p:ext uri="{BB962C8B-B14F-4D97-AF65-F5344CB8AC3E}">
        <p14:creationId xmlns:p14="http://schemas.microsoft.com/office/powerpoint/2010/main" val="215432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lt-LT" dirty="0"/>
              <a:t>Tai ne tik erdvė, kur galima virtualiai susijungti su šeima, susirasti senus ir atrasti naujų draugų, tačiau socialinius tinklus imta naudoti edukacijos tikslais, čia galima sekti dominančios žiniasklaidos, organizacijų, oficialių asmenų pranešimus, diskutuoti, plėsti akiratį.</a:t>
            </a:r>
          </a:p>
          <a:p>
            <a:endParaRPr lang="lt-LT" dirty="0"/>
          </a:p>
        </p:txBody>
      </p:sp>
      <p:sp>
        <p:nvSpPr>
          <p:cNvPr id="3" name="Title 2"/>
          <p:cNvSpPr>
            <a:spLocks noGrp="1"/>
          </p:cNvSpPr>
          <p:nvPr>
            <p:ph type="title"/>
          </p:nvPr>
        </p:nvSpPr>
        <p:spPr/>
        <p:txBody>
          <a:bodyPr/>
          <a:lstStyle/>
          <a:p>
            <a:r>
              <a:rPr lang="lt-LT" dirty="0"/>
              <a:t>Socialiniai tinklai </a:t>
            </a:r>
          </a:p>
        </p:txBody>
      </p:sp>
    </p:spTree>
    <p:extLst>
      <p:ext uri="{BB962C8B-B14F-4D97-AF65-F5344CB8AC3E}">
        <p14:creationId xmlns:p14="http://schemas.microsoft.com/office/powerpoint/2010/main" val="14115488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lt-LT" dirty="0"/>
              <a:t>Nors susidaro bendravimo, socialumo įspūdis, per didelis pasinėrimas į socialinę internetinę erdvę gali didinti atskirtį, nes sukurta bendravimo iliuzija neatstos „gyvo“ bendravimo.  </a:t>
            </a:r>
          </a:p>
          <a:p>
            <a:r>
              <a:rPr lang="lt-LT" dirty="0"/>
              <a:t>Ypač svarbu gebėti išsaugoti savo privatumą, išlaikyti pagarbą sau ir kitiems.</a:t>
            </a:r>
          </a:p>
          <a:p>
            <a:endParaRPr lang="lt-LT" dirty="0"/>
          </a:p>
        </p:txBody>
      </p:sp>
      <p:sp>
        <p:nvSpPr>
          <p:cNvPr id="3" name="Title 2"/>
          <p:cNvSpPr>
            <a:spLocks noGrp="1"/>
          </p:cNvSpPr>
          <p:nvPr>
            <p:ph type="title"/>
          </p:nvPr>
        </p:nvSpPr>
        <p:spPr/>
        <p:txBody>
          <a:bodyPr>
            <a:normAutofit fontScale="90000"/>
          </a:bodyPr>
          <a:lstStyle/>
          <a:p>
            <a:r>
              <a:rPr lang="lt-LT" dirty="0"/>
              <a:t>Socialiniai tinklai gali </a:t>
            </a:r>
            <a:r>
              <a:rPr lang="lt-LT" dirty="0" err="1"/>
              <a:t>būti</a:t>
            </a:r>
            <a:r>
              <a:rPr lang="lt-LT" dirty="0"/>
              <a:t> ne tik naudingi, bet ir žalingi</a:t>
            </a:r>
          </a:p>
        </p:txBody>
      </p:sp>
    </p:spTree>
    <p:extLst>
      <p:ext uri="{BB962C8B-B14F-4D97-AF65-F5344CB8AC3E}">
        <p14:creationId xmlns:p14="http://schemas.microsoft.com/office/powerpoint/2010/main" val="28373282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lt-LT" dirty="0"/>
              <a:t>Tinklaraščiai – tai tarsi internetiniai žurnalai ar dienoraščiai, sukurti grupių ar individų, kurie dalijasi požiūriu į pasaulį, analizuoja juos dominančias temas, skelbia įrašus apie savo kasdienį gyvenimą, pomėgius ir kt. </a:t>
            </a:r>
          </a:p>
          <a:p>
            <a:r>
              <a:rPr lang="lt-LT" dirty="0"/>
              <a:t>Tinklaraščiai sudaro galimybes didesnei nuomonių įvairovei.</a:t>
            </a:r>
          </a:p>
          <a:p>
            <a:r>
              <a:rPr lang="lt-LT" dirty="0"/>
              <a:t>Kita vertus, juose skelbiamos asmeninės nuomonės, nebūtinai patikrinta informacija</a:t>
            </a:r>
            <a:r>
              <a:rPr lang="lt-LT" dirty="0" smtClean="0"/>
              <a:t>.</a:t>
            </a:r>
            <a:endParaRPr lang="lt-LT" dirty="0"/>
          </a:p>
        </p:txBody>
      </p:sp>
      <p:sp>
        <p:nvSpPr>
          <p:cNvPr id="3" name="Title 2"/>
          <p:cNvSpPr>
            <a:spLocks noGrp="1"/>
          </p:cNvSpPr>
          <p:nvPr>
            <p:ph type="title"/>
          </p:nvPr>
        </p:nvSpPr>
        <p:spPr/>
        <p:txBody>
          <a:bodyPr>
            <a:normAutofit fontScale="90000"/>
          </a:bodyPr>
          <a:lstStyle/>
          <a:p>
            <a:r>
              <a:rPr lang="lt-LT" dirty="0"/>
              <a:t>Tinklaraščiai ir </a:t>
            </a:r>
            <a:r>
              <a:rPr lang="lt-LT" dirty="0" err="1"/>
              <a:t>mikrotinklaraščiai</a:t>
            </a:r>
            <a:r>
              <a:rPr lang="lt-LT" dirty="0"/>
              <a:t> </a:t>
            </a:r>
          </a:p>
        </p:txBody>
      </p:sp>
    </p:spTree>
    <p:extLst>
      <p:ext uri="{BB962C8B-B14F-4D97-AF65-F5344CB8AC3E}">
        <p14:creationId xmlns:p14="http://schemas.microsoft.com/office/powerpoint/2010/main" val="10724799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lt-LT" dirty="0"/>
              <a:t>Kompiuteriniai žaidimai žaidžiami naudojant kompiuterį, žaidimų konsoles, išmaniuosius telefonus. </a:t>
            </a:r>
          </a:p>
          <a:p>
            <a:r>
              <a:rPr lang="lt-LT" dirty="0"/>
              <a:t>Šalia pramoginės funkcijos kai kurie žaidimai turi aiškų edukacinį tikslą – išmokyti tam tikrų įgūdžių, reikalingų namuose ar mokykloje. Dauguma žaidimų padeda tobulinti erdvinį supratimą, loginį mąstymą, moko daryti išvadas, bendradarbiauti ir t. t.</a:t>
            </a:r>
          </a:p>
          <a:p>
            <a:r>
              <a:rPr lang="lt-LT" dirty="0"/>
              <a:t>Svarbu atpažinti pernelyg didelį įsitraukimą į žaidimus</a:t>
            </a:r>
            <a:r>
              <a:rPr lang="lt-LT" dirty="0" smtClean="0"/>
              <a:t>.</a:t>
            </a:r>
            <a:endParaRPr lang="lt-LT" dirty="0"/>
          </a:p>
        </p:txBody>
      </p:sp>
      <p:sp>
        <p:nvSpPr>
          <p:cNvPr id="3" name="Title 2"/>
          <p:cNvSpPr>
            <a:spLocks noGrp="1"/>
          </p:cNvSpPr>
          <p:nvPr>
            <p:ph type="title"/>
          </p:nvPr>
        </p:nvSpPr>
        <p:spPr/>
        <p:txBody>
          <a:bodyPr/>
          <a:lstStyle/>
          <a:p>
            <a:r>
              <a:rPr lang="lt-LT" dirty="0"/>
              <a:t>Žaidimas kaip socialinė veikla </a:t>
            </a:r>
          </a:p>
        </p:txBody>
      </p:sp>
    </p:spTree>
    <p:extLst>
      <p:ext uri="{BB962C8B-B14F-4D97-AF65-F5344CB8AC3E}">
        <p14:creationId xmlns:p14="http://schemas.microsoft.com/office/powerpoint/2010/main" val="12805674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256</TotalTime>
  <Words>368</Words>
  <Application>Microsoft Office PowerPoint</Application>
  <PresentationFormat>On-screen Show (4:3)</PresentationFormat>
  <Paragraphs>31</Paragraphs>
  <Slides>10</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10</vt:i4>
      </vt:variant>
    </vt:vector>
  </HeadingPairs>
  <TitlesOfParts>
    <vt:vector size="18" baseType="lpstr">
      <vt:lpstr>Arial</vt:lpstr>
      <vt:lpstr>Calibri</vt:lpstr>
      <vt:lpstr>Impact</vt:lpstr>
      <vt:lpstr>Trebuchet MS</vt:lpstr>
      <vt:lpstr>Verdana</vt:lpstr>
      <vt:lpstr>Wingdings 2</vt:lpstr>
      <vt:lpstr>Office Theme</vt:lpstr>
      <vt:lpstr>Custom Design</vt:lpstr>
      <vt:lpstr>Naujosios medijos ir  socialiniai ryšiai</vt:lpstr>
      <vt:lpstr>Naujosios medijos</vt:lpstr>
      <vt:lpstr>Interneto įtaka</vt:lpstr>
      <vt:lpstr>Socialinės medijos</vt:lpstr>
      <vt:lpstr>Socialinės medijos</vt:lpstr>
      <vt:lpstr>Socialiniai tinklai </vt:lpstr>
      <vt:lpstr>Socialiniai tinklai gali būti ne tik naudingi, bet ir žalingi</vt:lpstr>
      <vt:lpstr>Tinklaraščiai ir mikrotinklaraščiai </vt:lpstr>
      <vt:lpstr>Žaidimas kaip socialinė veikla </vt:lpstr>
      <vt:lpstr>Kodėl socialinės medijos tokios populiarios?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Birute</dc:creator>
  <cp:lastModifiedBy>Rasa Jančiauskaitė</cp:lastModifiedBy>
  <cp:revision>29</cp:revision>
  <dcterms:created xsi:type="dcterms:W3CDTF">2016-01-13T08:45:02Z</dcterms:created>
  <dcterms:modified xsi:type="dcterms:W3CDTF">2016-02-10T15:38:47Z</dcterms:modified>
</cp:coreProperties>
</file>