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heme/themeOverride1.xml" ContentType="application/vnd.openxmlformats-officedocument.themeOverride+xml"/>
  <Override PartName="/ppt/theme/themeOverride2.xml" ContentType="application/vnd.openxmlformats-officedocument.themeOverr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1"/>
  </p:sldMasterIdLst>
  <p:notesMasterIdLst>
    <p:notesMasterId r:id="rId25"/>
  </p:notesMasterIdLst>
  <p:sldIdLst>
    <p:sldId id="256" r:id="rId2"/>
    <p:sldId id="289" r:id="rId3"/>
    <p:sldId id="264" r:id="rId4"/>
    <p:sldId id="263" r:id="rId5"/>
    <p:sldId id="262" r:id="rId6"/>
    <p:sldId id="267" r:id="rId7"/>
    <p:sldId id="291" r:id="rId8"/>
    <p:sldId id="290" r:id="rId9"/>
    <p:sldId id="268" r:id="rId10"/>
    <p:sldId id="269" r:id="rId11"/>
    <p:sldId id="276" r:id="rId12"/>
    <p:sldId id="273" r:id="rId13"/>
    <p:sldId id="270" r:id="rId14"/>
    <p:sldId id="271" r:id="rId15"/>
    <p:sldId id="280" r:id="rId16"/>
    <p:sldId id="279" r:id="rId17"/>
    <p:sldId id="281" r:id="rId18"/>
    <p:sldId id="282" r:id="rId19"/>
    <p:sldId id="283" r:id="rId20"/>
    <p:sldId id="287" r:id="rId21"/>
    <p:sldId id="284" r:id="rId22"/>
    <p:sldId id="285" r:id="rId23"/>
    <p:sldId id="288" r:id="rId2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D7E9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5470" autoAdjust="0"/>
  </p:normalViewPr>
  <p:slideViewPr>
    <p:cSldViewPr snapToGrid="0">
      <p:cViewPr varScale="1">
        <p:scale>
          <a:sx n="54" d="100"/>
          <a:sy n="54" d="100"/>
        </p:scale>
        <p:origin x="1148" y="6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Antraštės vietos rezervavimo ženklas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lt-LT"/>
          </a:p>
        </p:txBody>
      </p:sp>
      <p:sp>
        <p:nvSpPr>
          <p:cNvPr id="3" name="Datos vietos rezervavimo ženklas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5679A4-C38C-4DD9-BF22-DC1E62F92B56}" type="datetimeFigureOut">
              <a:rPr lang="lt-LT" smtClean="0"/>
              <a:t>2025-02-10</a:t>
            </a:fld>
            <a:endParaRPr lang="lt-LT"/>
          </a:p>
        </p:txBody>
      </p:sp>
      <p:sp>
        <p:nvSpPr>
          <p:cNvPr id="4" name="Skaidrės vaizdo vietos rezervavimo ženklas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lt-LT"/>
          </a:p>
        </p:txBody>
      </p:sp>
      <p:sp>
        <p:nvSpPr>
          <p:cNvPr id="5" name="Pastabų vietos rezervavimo ženkla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p>
        </p:txBody>
      </p:sp>
      <p:sp>
        <p:nvSpPr>
          <p:cNvPr id="6" name="Poraštės vietos rezervavimo ženklas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lt-LT"/>
          </a:p>
        </p:txBody>
      </p:sp>
      <p:sp>
        <p:nvSpPr>
          <p:cNvPr id="7" name="Skaidrės numerio vietos rezervavimo ženklas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EC6CE86-BEE8-4AFB-98EE-1745F6F15DF4}" type="slidenum">
              <a:rPr lang="lt-LT" smtClean="0"/>
              <a:t>‹#›</a:t>
            </a:fld>
            <a:endParaRPr lang="lt-LT"/>
          </a:p>
        </p:txBody>
      </p:sp>
    </p:spTree>
    <p:extLst>
      <p:ext uri="{BB962C8B-B14F-4D97-AF65-F5344CB8AC3E}">
        <p14:creationId xmlns:p14="http://schemas.microsoft.com/office/powerpoint/2010/main" val="415989753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www.bernardinai.lt/zyma/sventieji?utm_source=article&amp;utm_medium=backlink&amp;utm_campaign=linkify" TargetMode="External"/><Relationship Id="rId2" Type="http://schemas.openxmlformats.org/officeDocument/2006/relationships/slide" Target="../slides/slide9.xml"/><Relationship Id="rId1" Type="http://schemas.openxmlformats.org/officeDocument/2006/relationships/notesMaster" Target="../notesMasters/notesMaster1.xml"/><Relationship Id="rId4" Type="http://schemas.openxmlformats.org/officeDocument/2006/relationships/hyperlink" Target="https://www.bernardinai.lt/zyma/vadovas?utm_source=article&amp;utm_medium=backlink&amp;utm_campaign=linkify" TargetMode="Externa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r>
              <a:rPr lang="lt-LT" dirty="0"/>
              <a:t>Logotipo (kūrėjas </a:t>
            </a:r>
            <a:r>
              <a:rPr lang="lt-LT" dirty="0" err="1"/>
              <a:t>Giacomo</a:t>
            </a:r>
            <a:r>
              <a:rPr lang="lt-LT" dirty="0"/>
              <a:t> </a:t>
            </a:r>
            <a:r>
              <a:rPr lang="lt-LT" dirty="0" err="1"/>
              <a:t>Trevisani</a:t>
            </a:r>
            <a:r>
              <a:rPr lang="lt-LT" dirty="0"/>
              <a:t>) teologinė reikšmė. 4 figūros vaizduoja žmones iš 4 žemės pusių. Apsikabinimas reiškia solidarumą, brolybę, kurie vienija tautas. Pirmoji figūra apglėbia kryžių- tikėjimo ir vilties ženklą. Judančios bangos rodo, kad gyvenimo piligrimystė ne visuomet vyksta ramiuose vandenyse, o kad asmeninio gyvenimo ir sudėtingo pasaulio sūkuryje žmogus nepasimestų apatinė kryžiaus dalis – inkaras vilties metafora.</a:t>
            </a:r>
          </a:p>
          <a:p>
            <a:r>
              <a:rPr lang="lt-LT" dirty="0"/>
              <a:t>Spalvos: raudona reiškia meilę, veiklą , dalijimąsi; geltona-oranžinė – žmogiškąją šilumą; žalia reiškia taiką, ramybę, pusiausvyrą; žydra arba mėlyna – saugumą ir apsaugą; juoda arba pilka–autoritetą bei vidinį pasaulį.</a:t>
            </a:r>
          </a:p>
          <a:p>
            <a:r>
              <a:rPr lang="lt-LT" dirty="0"/>
              <a:t>Visas vaizdas liudija, kad piligriminė kelionė yra ne tik individuali, bet ir bendruomeninė ir krypsta Kryžiau link, o šis irgi nėra statiškas ir krypsta žmonijos link, tarsi nori ja pasitikti, siūlo atramą, saugumą viltį.   </a:t>
            </a:r>
          </a:p>
          <a:p>
            <a:r>
              <a:rPr lang="lt-LT" dirty="0"/>
              <a:t>Vilties piligrimai- tai egzistencinė tikrovė. </a:t>
            </a:r>
            <a:r>
              <a:rPr lang="lt-LT" b="0" i="0" dirty="0">
                <a:solidFill>
                  <a:srgbClr val="000000"/>
                </a:solidFill>
                <a:effectLst/>
                <a:latin typeface="Merriweather Sans" panose="020F0502020204030204" pitchFamily="2" charset="-70"/>
              </a:rPr>
              <a:t>Jais apibūdinamos dvi užduotys: a) veiklos viltingas žvilgsnis, nuostata, ir b) gyvos pastangos žengti pirmyn drauge tikinčioje bendruomenėje dėl pasaulio šventėjimo. </a:t>
            </a:r>
            <a:r>
              <a:rPr lang="lt-LT" b="0" i="0" dirty="0" err="1">
                <a:solidFill>
                  <a:srgbClr val="000000"/>
                </a:solidFill>
                <a:effectLst/>
                <a:latin typeface="Merriweather Sans" panose="020F0502020204030204" pitchFamily="2" charset="-70"/>
              </a:rPr>
              <a:t>Krikščionims</a:t>
            </a:r>
            <a:r>
              <a:rPr lang="lt-LT" b="0" i="0" dirty="0">
                <a:solidFill>
                  <a:srgbClr val="000000"/>
                </a:solidFill>
                <a:effectLst/>
                <a:latin typeface="Merriweather Sans" panose="020F0502020204030204" pitchFamily="2" charset="-70"/>
              </a:rPr>
              <a:t> viltis reiškia veiklą, darymą, pastangas, o piligrimystė – jau labai gerai žinomas ryžtas leistis į kelionę, kaip keliaujame į atlaidus, gimtadienius, šventes, sukaktis, nuostabias vietas bei renginius.</a:t>
            </a:r>
          </a:p>
        </p:txBody>
      </p:sp>
      <p:sp>
        <p:nvSpPr>
          <p:cNvPr id="4" name="Skaidrės numerio vietos rezervavimo ženklas 3"/>
          <p:cNvSpPr>
            <a:spLocks noGrp="1"/>
          </p:cNvSpPr>
          <p:nvPr>
            <p:ph type="sldNum" sz="quarter" idx="5"/>
          </p:nvPr>
        </p:nvSpPr>
        <p:spPr/>
        <p:txBody>
          <a:bodyPr/>
          <a:lstStyle/>
          <a:p>
            <a:fld id="{BEC6CE86-BEE8-4AFB-98EE-1745F6F15DF4}" type="slidenum">
              <a:rPr lang="lt-LT" smtClean="0"/>
              <a:t>1</a:t>
            </a:fld>
            <a:endParaRPr lang="lt-LT"/>
          </a:p>
        </p:txBody>
      </p:sp>
    </p:spTree>
    <p:extLst>
      <p:ext uri="{BB962C8B-B14F-4D97-AF65-F5344CB8AC3E}">
        <p14:creationId xmlns:p14="http://schemas.microsoft.com/office/powerpoint/2010/main" val="1432883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BEC6CE86-BEE8-4AFB-98EE-1745F6F15DF4}" type="slidenum">
              <a:rPr lang="lt-LT" smtClean="0"/>
              <a:t>2</a:t>
            </a:fld>
            <a:endParaRPr lang="lt-LT"/>
          </a:p>
        </p:txBody>
      </p:sp>
    </p:spTree>
    <p:extLst>
      <p:ext uri="{BB962C8B-B14F-4D97-AF65-F5344CB8AC3E}">
        <p14:creationId xmlns:p14="http://schemas.microsoft.com/office/powerpoint/2010/main" val="27603433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b="0" dirty="0"/>
          </a:p>
        </p:txBody>
      </p:sp>
      <p:sp>
        <p:nvSpPr>
          <p:cNvPr id="4" name="Skaidrės numerio vietos rezervavimo ženklas 3"/>
          <p:cNvSpPr>
            <a:spLocks noGrp="1"/>
          </p:cNvSpPr>
          <p:nvPr>
            <p:ph type="sldNum" sz="quarter" idx="5"/>
          </p:nvPr>
        </p:nvSpPr>
        <p:spPr/>
        <p:txBody>
          <a:bodyPr/>
          <a:lstStyle/>
          <a:p>
            <a:fld id="{BEC6CE86-BEE8-4AFB-98EE-1745F6F15DF4}" type="slidenum">
              <a:rPr lang="lt-LT" smtClean="0"/>
              <a:t>6</a:t>
            </a:fld>
            <a:endParaRPr lang="lt-LT"/>
          </a:p>
        </p:txBody>
      </p:sp>
    </p:spTree>
    <p:extLst>
      <p:ext uri="{BB962C8B-B14F-4D97-AF65-F5344CB8AC3E}">
        <p14:creationId xmlns:p14="http://schemas.microsoft.com/office/powerpoint/2010/main" val="2452304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r>
              <a:rPr lang="lt-LT" b="0" i="0" dirty="0">
                <a:solidFill>
                  <a:srgbClr val="212529"/>
                </a:solidFill>
                <a:effectLst/>
                <a:latin typeface="Roboto" panose="02000000000000000000" pitchFamily="2" charset="0"/>
              </a:rPr>
              <a:t>Bule. Visi viliasi. Kiekvieno žmogaus širdyje glūdi viltis kaip gėrio troškimas ir lūkestis, net jei jis nežino, ką atneš rytojus. Tačiau ateities nenuspėjamumas kartais kelia prieštaringus jausmus: nuo pasitikėjimo iki baimės, nuo ramybės iki nusivylimo, nuo tikrumo iki abejonių. Dažnai susiduriame su nusivylusiais žmonėmis, žvelgiančiais į ateitį skeptiškai ir pesimistiškai, tarsi niekas negalėtų jiems suteikti laimės. Tegul Jubiliejus visiems būna proga atgaivinti viltį. Dievo žodis padeda mums surasti tam pagrindą. </a:t>
            </a:r>
          </a:p>
          <a:p>
            <a:pPr algn="ctr"/>
            <a:r>
              <a:rPr lang="lt-LT" b="0" i="0" dirty="0">
                <a:solidFill>
                  <a:srgbClr val="212529"/>
                </a:solidFill>
                <a:effectLst/>
                <a:latin typeface="Roboto" panose="02000000000000000000" pitchFamily="2" charset="0"/>
              </a:rPr>
              <a:t>Tėve, kuris esi danguje, </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tegul </a:t>
            </a:r>
            <a:r>
              <a:rPr lang="lt-LT" b="0" i="1" dirty="0">
                <a:solidFill>
                  <a:srgbClr val="212529"/>
                </a:solidFill>
                <a:effectLst/>
                <a:latin typeface="Roboto" panose="02000000000000000000" pitchFamily="2" charset="0"/>
              </a:rPr>
              <a:t>tikėjimas</a:t>
            </a:r>
            <a:r>
              <a:rPr lang="lt-LT" b="0" i="0" dirty="0">
                <a:solidFill>
                  <a:srgbClr val="212529"/>
                </a:solidFill>
                <a:effectLst/>
                <a:latin typeface="Roboto" panose="02000000000000000000" pitchFamily="2" charset="0"/>
              </a:rPr>
              <a:t>, kurį mums davei per savo Sūnų</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Jėzų Kristų, mūsų brolį,</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ir </a:t>
            </a:r>
            <a:r>
              <a:rPr lang="lt-LT" b="0" i="1" dirty="0">
                <a:solidFill>
                  <a:srgbClr val="212529"/>
                </a:solidFill>
                <a:effectLst/>
                <a:latin typeface="Roboto" panose="02000000000000000000" pitchFamily="2" charset="0"/>
              </a:rPr>
              <a:t>meilės</a:t>
            </a:r>
            <a:r>
              <a:rPr lang="lt-LT" b="0" i="0" dirty="0">
                <a:solidFill>
                  <a:srgbClr val="212529"/>
                </a:solidFill>
                <a:effectLst/>
                <a:latin typeface="Roboto" panose="02000000000000000000" pitchFamily="2" charset="0"/>
              </a:rPr>
              <a:t> liepsna,</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Šventosios Dvasios išlieta mūsų širdyse,</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pažadina mumyse Tavo Karalystės atėjimo</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palaimingąją </a:t>
            </a:r>
            <a:r>
              <a:rPr lang="lt-LT" b="0" i="1" dirty="0">
                <a:solidFill>
                  <a:srgbClr val="212529"/>
                </a:solidFill>
                <a:effectLst/>
                <a:latin typeface="Roboto" panose="02000000000000000000" pitchFamily="2" charset="0"/>
              </a:rPr>
              <a:t>viltį</a:t>
            </a:r>
            <a:r>
              <a:rPr lang="lt-LT" b="0" i="0" dirty="0">
                <a:solidFill>
                  <a:srgbClr val="212529"/>
                </a:solidFill>
                <a:effectLst/>
                <a:latin typeface="Roboto" panose="02000000000000000000" pitchFamily="2" charset="0"/>
              </a:rPr>
              <a:t>.</a:t>
            </a:r>
          </a:p>
          <a:p>
            <a:pPr algn="ctr"/>
            <a:r>
              <a:rPr lang="lt-LT" b="0" i="0" dirty="0">
                <a:solidFill>
                  <a:srgbClr val="212529"/>
                </a:solidFill>
                <a:effectLst/>
                <a:latin typeface="Roboto" panose="02000000000000000000" pitchFamily="2" charset="0"/>
              </a:rPr>
              <a:t>Tegul Tavo malonė mus perkeičia,</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kad taptume darbštūs Evangelijos sėklų augintojai,</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ir jos perkeistų žmoniją bei visatą</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su pasitikėjimu laukiant</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naujo dangaus ir naujos žemės,</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kai įveikus blogio jėgas</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amžiams bus apreikšta Tavo šlovė.</a:t>
            </a:r>
          </a:p>
          <a:p>
            <a:pPr algn="ctr"/>
            <a:r>
              <a:rPr lang="lt-LT" b="0" i="0" dirty="0">
                <a:solidFill>
                  <a:srgbClr val="212529"/>
                </a:solidFill>
                <a:effectLst/>
                <a:latin typeface="Roboto" panose="02000000000000000000" pitchFamily="2" charset="0"/>
              </a:rPr>
              <a:t>Tegul Jubiliejaus malonė atgaivina mumyse,</a:t>
            </a:r>
            <a:br>
              <a:rPr lang="lt-LT" b="0" i="0" dirty="0">
                <a:solidFill>
                  <a:srgbClr val="212529"/>
                </a:solidFill>
                <a:effectLst/>
                <a:latin typeface="Roboto" panose="02000000000000000000" pitchFamily="2" charset="0"/>
              </a:rPr>
            </a:br>
            <a:r>
              <a:rPr lang="lt-LT" b="0" i="1" dirty="0">
                <a:solidFill>
                  <a:srgbClr val="212529"/>
                </a:solidFill>
                <a:effectLst/>
                <a:latin typeface="Roboto" panose="02000000000000000000" pitchFamily="2" charset="0"/>
              </a:rPr>
              <a:t>Vilties piligrimuose</a:t>
            </a:r>
            <a:r>
              <a:rPr lang="lt-LT" b="0" i="0" dirty="0">
                <a:solidFill>
                  <a:srgbClr val="212529"/>
                </a:solidFill>
                <a:effectLst/>
                <a:latin typeface="Roboto" panose="02000000000000000000" pitchFamily="2" charset="0"/>
              </a:rPr>
              <a:t>,</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dangiškųjų gėrybių troškimą</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ir teišlieja ant viso pasaulio</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mūsų Atpirkėjo džiaugsmą bei ramybę.</a:t>
            </a:r>
          </a:p>
          <a:p>
            <a:pPr algn="ctr"/>
            <a:r>
              <a:rPr lang="lt-LT" b="0" i="0" dirty="0">
                <a:solidFill>
                  <a:srgbClr val="212529"/>
                </a:solidFill>
                <a:effectLst/>
                <a:latin typeface="Roboto" panose="02000000000000000000" pitchFamily="2" charset="0"/>
              </a:rPr>
              <a:t>Tau, amžinai palaimintasis Dieve,</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tebūnie gyrius ir šlovė per amžius.</a:t>
            </a:r>
            <a:br>
              <a:rPr lang="lt-LT" b="0" i="0" dirty="0">
                <a:solidFill>
                  <a:srgbClr val="212529"/>
                </a:solidFill>
                <a:effectLst/>
                <a:latin typeface="Roboto" panose="02000000000000000000" pitchFamily="2" charset="0"/>
              </a:rPr>
            </a:br>
            <a:r>
              <a:rPr lang="lt-LT" b="0" i="0" dirty="0">
                <a:solidFill>
                  <a:srgbClr val="212529"/>
                </a:solidFill>
                <a:effectLst/>
                <a:latin typeface="Roboto" panose="02000000000000000000" pitchFamily="2" charset="0"/>
              </a:rPr>
              <a:t>Amen.</a:t>
            </a:r>
          </a:p>
          <a:p>
            <a:endParaRPr lang="lt-LT" dirty="0"/>
          </a:p>
        </p:txBody>
      </p:sp>
      <p:sp>
        <p:nvSpPr>
          <p:cNvPr id="4" name="Skaidrės numerio vietos rezervavimo ženklas 3"/>
          <p:cNvSpPr>
            <a:spLocks noGrp="1"/>
          </p:cNvSpPr>
          <p:nvPr>
            <p:ph type="sldNum" sz="quarter" idx="5"/>
          </p:nvPr>
        </p:nvSpPr>
        <p:spPr/>
        <p:txBody>
          <a:bodyPr/>
          <a:lstStyle/>
          <a:p>
            <a:fld id="{BEC6CE86-BEE8-4AFB-98EE-1745F6F15DF4}" type="slidenum">
              <a:rPr lang="lt-LT" smtClean="0"/>
              <a:t>7</a:t>
            </a:fld>
            <a:endParaRPr lang="lt-LT"/>
          </a:p>
        </p:txBody>
      </p:sp>
    </p:spTree>
    <p:extLst>
      <p:ext uri="{BB962C8B-B14F-4D97-AF65-F5344CB8AC3E}">
        <p14:creationId xmlns:p14="http://schemas.microsoft.com/office/powerpoint/2010/main" val="40334740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pPr algn="l"/>
            <a:endParaRPr lang="lt-LT" dirty="0"/>
          </a:p>
        </p:txBody>
      </p:sp>
      <p:sp>
        <p:nvSpPr>
          <p:cNvPr id="4" name="Skaidrės numerio vietos rezervavimo ženklas 3"/>
          <p:cNvSpPr>
            <a:spLocks noGrp="1"/>
          </p:cNvSpPr>
          <p:nvPr>
            <p:ph type="sldNum" sz="quarter" idx="5"/>
          </p:nvPr>
        </p:nvSpPr>
        <p:spPr/>
        <p:txBody>
          <a:bodyPr/>
          <a:lstStyle/>
          <a:p>
            <a:fld id="{BEC6CE86-BEE8-4AFB-98EE-1745F6F15DF4}" type="slidenum">
              <a:rPr lang="lt-LT" smtClean="0"/>
              <a:t>8</a:t>
            </a:fld>
            <a:endParaRPr lang="lt-LT"/>
          </a:p>
        </p:txBody>
      </p:sp>
    </p:spTree>
    <p:extLst>
      <p:ext uri="{BB962C8B-B14F-4D97-AF65-F5344CB8AC3E}">
        <p14:creationId xmlns:p14="http://schemas.microsoft.com/office/powerpoint/2010/main" val="629888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A01FD5-0F76-6D93-51EB-5D31DA0D530F}"/>
            </a:ext>
          </a:extLst>
        </p:cNvPr>
        <p:cNvGrpSpPr/>
        <p:nvPr/>
      </p:nvGrpSpPr>
      <p:grpSpPr>
        <a:xfrm>
          <a:off x="0" y="0"/>
          <a:ext cx="0" cy="0"/>
          <a:chOff x="0" y="0"/>
          <a:chExt cx="0" cy="0"/>
        </a:xfrm>
      </p:grpSpPr>
      <p:sp>
        <p:nvSpPr>
          <p:cNvPr id="2" name="Skaidrės vaizdo vietos rezervavimo ženklas 1">
            <a:extLst>
              <a:ext uri="{FF2B5EF4-FFF2-40B4-BE49-F238E27FC236}">
                <a16:creationId xmlns:a16="http://schemas.microsoft.com/office/drawing/2014/main" id="{7C685BAC-CA23-D65E-9947-0F8BB762EA47}"/>
              </a:ext>
            </a:extLst>
          </p:cNvPr>
          <p:cNvSpPr>
            <a:spLocks noGrp="1" noRot="1" noChangeAspect="1"/>
          </p:cNvSpPr>
          <p:nvPr>
            <p:ph type="sldImg"/>
          </p:nvPr>
        </p:nvSpPr>
        <p:spPr/>
      </p:sp>
      <p:sp>
        <p:nvSpPr>
          <p:cNvPr id="3" name="Pastabų vietos rezervavimo ženklas 2">
            <a:extLst>
              <a:ext uri="{FF2B5EF4-FFF2-40B4-BE49-F238E27FC236}">
                <a16:creationId xmlns:a16="http://schemas.microsoft.com/office/drawing/2014/main" id="{79712BB3-1638-C0AD-23BD-B1EF9CF76FE4}"/>
              </a:ext>
            </a:extLst>
          </p:cNvPr>
          <p:cNvSpPr>
            <a:spLocks noGrp="1"/>
          </p:cNvSpPr>
          <p:nvPr>
            <p:ph type="body" idx="1"/>
          </p:nvPr>
        </p:nvSpPr>
        <p:spPr/>
        <p:txBody>
          <a:bodyPr/>
          <a:lstStyle/>
          <a:p>
            <a:pPr algn="l" fontAlgn="base"/>
            <a:r>
              <a:rPr lang="lt-LT" b="0" i="0" dirty="0">
                <a:solidFill>
                  <a:srgbClr val="000000"/>
                </a:solidFill>
                <a:effectLst/>
                <a:latin typeface="TiemposText"/>
              </a:rPr>
              <a:t> Pagal Romoje galiojančią tradiciją, užbaigiant </a:t>
            </a:r>
            <a:r>
              <a:rPr lang="lt-LT" b="0" i="0" u="none" strike="noStrike" dirty="0">
                <a:solidFill>
                  <a:srgbClr val="EE4D30"/>
                </a:solidFill>
                <a:effectLst/>
                <a:latin typeface="TiemposText"/>
                <a:hlinkClick r:id="rId3"/>
              </a:rPr>
              <a:t>Šventuosius</a:t>
            </a:r>
            <a:r>
              <a:rPr lang="lt-LT" b="0" i="0" dirty="0">
                <a:solidFill>
                  <a:srgbClr val="000000"/>
                </a:solidFill>
                <a:effectLst/>
                <a:latin typeface="TiemposText"/>
              </a:rPr>
              <a:t> metus, šių bazilikų Šventosios durys užmūrijamos iš vidaus. Tad prasidedant naujiems Šventiesiems metams, kad Šventąsias duris būtų galima atidaryti, išardomas jas dengiantis mūras. Pagal seną paprotį, plytų mūras būdavo nugriaunamas tiesiog per Šventųjų durų atidarymo iškilmę. Tačiau 1975 metais per eilinius Šventuosius metus, atidarant Šventąsias duris, prie slenksčio nukritusi plyta vos nekliudė </a:t>
            </a:r>
            <a:r>
              <a:rPr lang="lt-LT" b="0" i="0" dirty="0" err="1">
                <a:solidFill>
                  <a:srgbClr val="000000"/>
                </a:solidFill>
                <a:effectLst/>
                <a:latin typeface="TiemposText"/>
              </a:rPr>
              <a:t>pal</a:t>
            </a:r>
            <a:r>
              <a:rPr lang="lt-LT" b="0" i="0" dirty="0">
                <a:solidFill>
                  <a:srgbClr val="000000"/>
                </a:solidFill>
                <a:effectLst/>
                <a:latin typeface="TiemposText"/>
              </a:rPr>
              <a:t>. popiežiaus Pauliaus VI.</a:t>
            </a:r>
          </a:p>
          <a:p>
            <a:pPr algn="l" fontAlgn="base">
              <a:spcBef>
                <a:spcPts val="1500"/>
              </a:spcBef>
            </a:pPr>
            <a:r>
              <a:rPr lang="lt-LT" b="0" i="0" dirty="0">
                <a:solidFill>
                  <a:srgbClr val="000000"/>
                </a:solidFill>
                <a:effectLst/>
                <a:latin typeface="TiemposText"/>
              </a:rPr>
              <a:t>Baigiantis jubiliejiniams metams, tiek ypatingiems, tiek eiliniams, uždarant Šventąsias duris ir jas užmūrijant, kartu įmūrijama skrynia su praėjusio jubiliejaus dokumentais, pontifikato monetomis ir kitais jubiliejaus simboliais, įskaitant specialias plytas su įspaustais Šventųjų metų ženklais. Į skrynią sudedamos Šventųjų durų rankenos ir užrakintų durų spynos raktas, kuriuo per kitą jubiliejų teks duris vėl atrakinti.</a:t>
            </a:r>
          </a:p>
          <a:p>
            <a:pPr algn="l" fontAlgn="base">
              <a:spcBef>
                <a:spcPts val="1500"/>
              </a:spcBef>
            </a:pPr>
            <a:r>
              <a:rPr lang="lt-LT" b="0" i="0" dirty="0">
                <a:solidFill>
                  <a:srgbClr val="000000"/>
                </a:solidFill>
                <a:effectLst/>
                <a:latin typeface="TiemposText"/>
              </a:rPr>
              <a:t>„</a:t>
            </a:r>
            <a:r>
              <a:rPr lang="lt-LT" b="0" i="0" dirty="0" err="1">
                <a:solidFill>
                  <a:srgbClr val="000000"/>
                </a:solidFill>
                <a:effectLst/>
                <a:latin typeface="TiemposText"/>
              </a:rPr>
              <a:t>Recognitio</a:t>
            </a:r>
            <a:r>
              <a:rPr lang="lt-LT" b="0" i="0" dirty="0">
                <a:solidFill>
                  <a:srgbClr val="000000"/>
                </a:solidFill>
                <a:effectLst/>
                <a:latin typeface="TiemposText"/>
              </a:rPr>
              <a:t>“ procedūros pradedamos maldomis būsimo jubiliejaus intencija, skrynios su dokumentais išėmimu, atidarymu ir visų jame esančių daiktų patikrinimu. Ceremonijose dalyvauja Popiežiaus liturginių apeigų </a:t>
            </a:r>
            <a:r>
              <a:rPr lang="lt-LT" b="0" i="0" u="none" strike="noStrike" dirty="0">
                <a:solidFill>
                  <a:srgbClr val="EE4D30"/>
                </a:solidFill>
                <a:effectLst/>
                <a:latin typeface="TiemposText"/>
                <a:hlinkClick r:id="rId4"/>
              </a:rPr>
              <a:t>vadovas</a:t>
            </a:r>
            <a:r>
              <a:rPr lang="lt-LT" b="0" i="0" dirty="0">
                <a:solidFill>
                  <a:srgbClr val="000000"/>
                </a:solidFill>
                <a:effectLst/>
                <a:latin typeface="TiemposText"/>
              </a:rPr>
              <a:t>, kuris, patikrinus skrynių turinį, visa, kas buvo surasta keturių bazilikų </a:t>
            </a:r>
            <a:r>
              <a:rPr lang="lt-LT" b="0" i="0" dirty="0" err="1">
                <a:solidFill>
                  <a:srgbClr val="000000"/>
                </a:solidFill>
                <a:effectLst/>
                <a:latin typeface="TiemposText"/>
              </a:rPr>
              <a:t>šv.</a:t>
            </a:r>
            <a:r>
              <a:rPr lang="lt-LT" b="0" i="0" dirty="0">
                <a:solidFill>
                  <a:srgbClr val="000000"/>
                </a:solidFill>
                <a:effectLst/>
                <a:latin typeface="TiemposText"/>
              </a:rPr>
              <a:t> Durų skryniose, atiduoda popiežiui.</a:t>
            </a:r>
          </a:p>
          <a:p>
            <a:pPr marL="0" marR="0" lvl="0" indent="0" algn="l" defTabSz="914400" rtl="0" eaLnBrk="1" fontAlgn="base" latinLnBrk="0" hangingPunct="1">
              <a:lnSpc>
                <a:spcPct val="100000"/>
              </a:lnSpc>
              <a:spcBef>
                <a:spcPts val="1500"/>
              </a:spcBef>
              <a:spcAft>
                <a:spcPts val="0"/>
              </a:spcAft>
              <a:buClrTx/>
              <a:buSzTx/>
              <a:buFontTx/>
              <a:buNone/>
              <a:tabLst/>
              <a:defRPr/>
            </a:pPr>
            <a:r>
              <a:rPr lang="lt-LT" sz="1200" b="0" dirty="0">
                <a:latin typeface="Palemonas"/>
              </a:rPr>
              <a:t> </a:t>
            </a:r>
          </a:p>
          <a:p>
            <a:pPr algn="l" fontAlgn="base">
              <a:spcBef>
                <a:spcPts val="1500"/>
              </a:spcBef>
            </a:pPr>
            <a:endParaRPr lang="lt-LT" b="0" i="0" dirty="0">
              <a:solidFill>
                <a:srgbClr val="000000"/>
              </a:solidFill>
              <a:effectLst/>
              <a:latin typeface="TiemposText"/>
            </a:endParaRPr>
          </a:p>
          <a:p>
            <a:endParaRPr lang="lt-LT" b="0" dirty="0"/>
          </a:p>
        </p:txBody>
      </p:sp>
      <p:sp>
        <p:nvSpPr>
          <p:cNvPr id="4" name="Skaidrės numerio vietos rezervavimo ženklas 3">
            <a:extLst>
              <a:ext uri="{FF2B5EF4-FFF2-40B4-BE49-F238E27FC236}">
                <a16:creationId xmlns:a16="http://schemas.microsoft.com/office/drawing/2014/main" id="{3E3313AE-17C4-2A17-80F6-64F493B0882E}"/>
              </a:ext>
            </a:extLst>
          </p:cNvPr>
          <p:cNvSpPr>
            <a:spLocks noGrp="1"/>
          </p:cNvSpPr>
          <p:nvPr>
            <p:ph type="sldNum" sz="quarter" idx="5"/>
          </p:nvPr>
        </p:nvSpPr>
        <p:spPr/>
        <p:txBody>
          <a:bodyPr/>
          <a:lstStyle/>
          <a:p>
            <a:fld id="{BEC6CE86-BEE8-4AFB-98EE-1745F6F15DF4}" type="slidenum">
              <a:rPr lang="lt-LT" smtClean="0"/>
              <a:t>9</a:t>
            </a:fld>
            <a:endParaRPr lang="lt-LT"/>
          </a:p>
        </p:txBody>
      </p:sp>
    </p:spTree>
    <p:extLst>
      <p:ext uri="{BB962C8B-B14F-4D97-AF65-F5344CB8AC3E}">
        <p14:creationId xmlns:p14="http://schemas.microsoft.com/office/powerpoint/2010/main" val="27009691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kaidrės vaizdo vietos rezervavimo ženklas 1"/>
          <p:cNvSpPr>
            <a:spLocks noGrp="1" noRot="1" noChangeAspect="1"/>
          </p:cNvSpPr>
          <p:nvPr>
            <p:ph type="sldImg"/>
          </p:nvPr>
        </p:nvSpPr>
        <p:spPr/>
      </p:sp>
      <p:sp>
        <p:nvSpPr>
          <p:cNvPr id="3" name="Pastabų vietos rezervavimo ženklas 2"/>
          <p:cNvSpPr>
            <a:spLocks noGrp="1"/>
          </p:cNvSpPr>
          <p:nvPr>
            <p:ph type="body" idx="1"/>
          </p:nvPr>
        </p:nvSpPr>
        <p:spPr/>
        <p:txBody>
          <a:bodyPr/>
          <a:lstStyle/>
          <a:p>
            <a:endParaRPr lang="lt-LT" dirty="0"/>
          </a:p>
        </p:txBody>
      </p:sp>
      <p:sp>
        <p:nvSpPr>
          <p:cNvPr id="4" name="Skaidrės numerio vietos rezervavimo ženklas 3"/>
          <p:cNvSpPr>
            <a:spLocks noGrp="1"/>
          </p:cNvSpPr>
          <p:nvPr>
            <p:ph type="sldNum" sz="quarter" idx="5"/>
          </p:nvPr>
        </p:nvSpPr>
        <p:spPr/>
        <p:txBody>
          <a:bodyPr/>
          <a:lstStyle/>
          <a:p>
            <a:fld id="{BEC6CE86-BEE8-4AFB-98EE-1745F6F15DF4}" type="slidenum">
              <a:rPr lang="lt-LT" smtClean="0"/>
              <a:t>15</a:t>
            </a:fld>
            <a:endParaRPr lang="lt-LT"/>
          </a:p>
        </p:txBody>
      </p:sp>
    </p:spTree>
    <p:extLst>
      <p:ext uri="{BB962C8B-B14F-4D97-AF65-F5344CB8AC3E}">
        <p14:creationId xmlns:p14="http://schemas.microsoft.com/office/powerpoint/2010/main" val="19899223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Pavadinimo skaidrė">
    <p:spTree>
      <p:nvGrpSpPr>
        <p:cNvPr id="1" name=""/>
        <p:cNvGrpSpPr/>
        <p:nvPr/>
      </p:nvGrpSpPr>
      <p:grpSpPr>
        <a:xfrm>
          <a:off x="0" y="0"/>
          <a:ext cx="0" cy="0"/>
          <a:chOff x="0" y="0"/>
          <a:chExt cx="0" cy="0"/>
        </a:xfrm>
      </p:grpSpPr>
      <p:pic>
        <p:nvPicPr>
          <p:cNvPr id="7" name="Picture 6" descr="Droplets-HD-Title-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ctrTitle"/>
          </p:nvPr>
        </p:nvSpPr>
        <p:spPr>
          <a:xfrm>
            <a:off x="1751012" y="1300785"/>
            <a:ext cx="8689976" cy="2509213"/>
          </a:xfrm>
        </p:spPr>
        <p:txBody>
          <a:bodyPr anchor="b">
            <a:normAutofit/>
          </a:bodyPr>
          <a:lstStyle>
            <a:lvl1pPr algn="ctr">
              <a:defRPr sz="4800"/>
            </a:lvl1pPr>
          </a:lstStyle>
          <a:p>
            <a:r>
              <a:rPr lang="lt-LT"/>
              <a:t>Spustelėję redaguokite stilių</a:t>
            </a:r>
            <a:endParaRPr lang="en-US" dirty="0"/>
          </a:p>
        </p:txBody>
      </p:sp>
      <p:sp>
        <p:nvSpPr>
          <p:cNvPr id="3" name="Subtitle 2"/>
          <p:cNvSpPr>
            <a:spLocks noGrp="1"/>
          </p:cNvSpPr>
          <p:nvPr>
            <p:ph type="subTitle" idx="1"/>
          </p:nvPr>
        </p:nvSpPr>
        <p:spPr>
          <a:xfrm>
            <a:off x="1751012" y="3886200"/>
            <a:ext cx="8689976" cy="1371599"/>
          </a:xfrm>
        </p:spPr>
        <p:txBody>
          <a:bodyPr>
            <a:normAutofit/>
          </a:bodyPr>
          <a:lstStyle>
            <a:lvl1pPr marL="0" indent="0" algn="ctr">
              <a:buNone/>
              <a:defRPr sz="2200">
                <a:solidFill>
                  <a:schemeClr val="bg1">
                    <a:lumMod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lt-LT"/>
              <a:t>Spustelėkite norėdami redaguoti šablono paantraštės stilių</a:t>
            </a:r>
            <a:endParaRPr lang="en-US" dirty="0"/>
          </a:p>
        </p:txBody>
      </p:sp>
      <p:sp>
        <p:nvSpPr>
          <p:cNvPr id="4" name="Date Placeholder 3"/>
          <p:cNvSpPr>
            <a:spLocks noGrp="1"/>
          </p:cNvSpPr>
          <p:nvPr>
            <p:ph type="dt" sz="half" idx="10"/>
          </p:nvPr>
        </p:nvSpPr>
        <p:spPr/>
        <p:txBody>
          <a:bodyPr/>
          <a:lstStyle/>
          <a:p>
            <a:fld id="{6E52B961-A84C-4EFD-86E5-F4AB2C01ECBC}" type="datetimeFigureOut">
              <a:rPr lang="lt-LT" smtClean="0"/>
              <a:t>2025-02-10</a:t>
            </a:fld>
            <a:endParaRPr lang="lt-LT"/>
          </a:p>
        </p:txBody>
      </p:sp>
      <p:sp>
        <p:nvSpPr>
          <p:cNvPr id="5" name="Footer Placeholder 4"/>
          <p:cNvSpPr>
            <a:spLocks noGrp="1"/>
          </p:cNvSpPr>
          <p:nvPr>
            <p:ph type="ftr" sz="quarter" idx="11"/>
          </p:nvPr>
        </p:nvSpPr>
        <p:spPr/>
        <p:txBody>
          <a:bodyPr/>
          <a:lstStyle/>
          <a:p>
            <a:endParaRPr lang="lt-LT"/>
          </a:p>
        </p:txBody>
      </p:sp>
      <p:sp>
        <p:nvSpPr>
          <p:cNvPr id="6" name="Slide Number Placeholder 5"/>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33799228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nė nuotrauka su antrašte">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94" y="4289374"/>
            <a:ext cx="10364432" cy="811610"/>
          </a:xfrm>
        </p:spPr>
        <p:txBody>
          <a:bodyPr anchor="b"/>
          <a:lstStyle>
            <a:lvl1pPr>
              <a:defRPr sz="3200"/>
            </a:lvl1pPr>
          </a:lstStyle>
          <a:p>
            <a:r>
              <a:rPr lang="lt-LT"/>
              <a:t>Spustelėję redaguokite stilių</a:t>
            </a:r>
            <a:endParaRPr lang="en-US" dirty="0"/>
          </a:p>
        </p:txBody>
      </p:sp>
      <p:sp>
        <p:nvSpPr>
          <p:cNvPr id="3" name="Picture Placeholder 2"/>
          <p:cNvSpPr>
            <a:spLocks noGrp="1" noChangeAspect="1"/>
          </p:cNvSpPr>
          <p:nvPr>
            <p:ph type="pic" idx="1"/>
          </p:nvPr>
        </p:nvSpPr>
        <p:spPr>
          <a:xfrm>
            <a:off x="1184744" y="698261"/>
            <a:ext cx="9822532" cy="3214136"/>
          </a:xfrm>
          <a:prstGeom prst="roundRect">
            <a:avLst>
              <a:gd name="adj" fmla="val 4944"/>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a:t>Spustelėkite piktogramą norėdami įtraukti paveikslėlį</a:t>
            </a:r>
            <a:endParaRPr lang="en-US" dirty="0"/>
          </a:p>
        </p:txBody>
      </p:sp>
      <p:sp>
        <p:nvSpPr>
          <p:cNvPr id="4" name="Text Placeholder 3"/>
          <p:cNvSpPr>
            <a:spLocks noGrp="1"/>
          </p:cNvSpPr>
          <p:nvPr>
            <p:ph type="body" sz="half" idx="2"/>
          </p:nvPr>
        </p:nvSpPr>
        <p:spPr>
          <a:xfrm>
            <a:off x="913774" y="5108728"/>
            <a:ext cx="10364452" cy="682472"/>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6E52B961-A84C-4EFD-86E5-F4AB2C01ECBC}" type="datetimeFigureOut">
              <a:rPr lang="lt-LT" smtClean="0"/>
              <a:t>2025-02-10</a:t>
            </a:fld>
            <a:endParaRPr lang="lt-LT"/>
          </a:p>
        </p:txBody>
      </p:sp>
      <p:sp>
        <p:nvSpPr>
          <p:cNvPr id="6" name="Footer Placeholder 5"/>
          <p:cNvSpPr>
            <a:spLocks noGrp="1"/>
          </p:cNvSpPr>
          <p:nvPr>
            <p:ph type="ftr" sz="quarter" idx="11"/>
          </p:nvPr>
        </p:nvSpPr>
        <p:spPr/>
        <p:txBody>
          <a:bodyPr/>
          <a:lstStyle/>
          <a:p>
            <a:endParaRPr lang="lt-LT"/>
          </a:p>
        </p:txBody>
      </p:sp>
      <p:sp>
        <p:nvSpPr>
          <p:cNvPr id="7" name="Slide Number Placeholder 6"/>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1284129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Pavadinimas ir antraštė">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599"/>
            <a:ext cx="10364452" cy="3427245"/>
          </a:xfrm>
        </p:spPr>
        <p:txBody>
          <a:bodyPr anchor="ctr"/>
          <a:lstStyle>
            <a:lvl1pPr algn="ctr">
              <a:defRPr sz="3200"/>
            </a:lvl1pPr>
          </a:lstStyle>
          <a:p>
            <a:r>
              <a:rPr lang="lt-LT"/>
              <a:t>Spustelėję redaguokite stilių</a:t>
            </a:r>
            <a:endParaRPr lang="en-US" dirty="0"/>
          </a:p>
        </p:txBody>
      </p:sp>
      <p:sp>
        <p:nvSpPr>
          <p:cNvPr id="4" name="Text Placeholder 3"/>
          <p:cNvSpPr>
            <a:spLocks noGrp="1"/>
          </p:cNvSpPr>
          <p:nvPr>
            <p:ph type="body" sz="half" idx="2"/>
          </p:nvPr>
        </p:nvSpPr>
        <p:spPr>
          <a:xfrm>
            <a:off x="913775" y="4204821"/>
            <a:ext cx="10364452" cy="1586380"/>
          </a:xfrm>
        </p:spPr>
        <p:txBody>
          <a:bodyPr anchor="ct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6E52B961-A84C-4EFD-86E5-F4AB2C01ECBC}" type="datetimeFigureOut">
              <a:rPr lang="lt-LT" smtClean="0"/>
              <a:t>2025-02-10</a:t>
            </a:fld>
            <a:endParaRPr lang="lt-LT"/>
          </a:p>
        </p:txBody>
      </p:sp>
      <p:sp>
        <p:nvSpPr>
          <p:cNvPr id="6" name="Footer Placeholder 5"/>
          <p:cNvSpPr>
            <a:spLocks noGrp="1"/>
          </p:cNvSpPr>
          <p:nvPr>
            <p:ph type="ftr" sz="quarter" idx="11"/>
          </p:nvPr>
        </p:nvSpPr>
        <p:spPr/>
        <p:txBody>
          <a:bodyPr/>
          <a:lstStyle/>
          <a:p>
            <a:endParaRPr lang="lt-LT"/>
          </a:p>
        </p:txBody>
      </p:sp>
      <p:sp>
        <p:nvSpPr>
          <p:cNvPr id="7" name="Slide Number Placeholder 6"/>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13204004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Pasiūlymas su antrašte">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1446212" y="609600"/>
            <a:ext cx="9302752" cy="2992904"/>
          </a:xfrm>
        </p:spPr>
        <p:txBody>
          <a:bodyPr anchor="ctr"/>
          <a:lstStyle>
            <a:lvl1pPr>
              <a:defRPr sz="3200"/>
            </a:lvl1pPr>
          </a:lstStyle>
          <a:p>
            <a:r>
              <a:rPr lang="lt-LT"/>
              <a:t>Spustelėję redaguokite stilių</a:t>
            </a:r>
            <a:endParaRPr lang="en-US" dirty="0"/>
          </a:p>
        </p:txBody>
      </p:sp>
      <p:sp>
        <p:nvSpPr>
          <p:cNvPr id="12" name="Text Placeholder 3"/>
          <p:cNvSpPr>
            <a:spLocks noGrp="1"/>
          </p:cNvSpPr>
          <p:nvPr>
            <p:ph type="body" sz="half" idx="13"/>
          </p:nvPr>
        </p:nvSpPr>
        <p:spPr>
          <a:xfrm>
            <a:off x="1720644" y="3610032"/>
            <a:ext cx="8752299" cy="59478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4" name="Text Placeholder 3"/>
          <p:cNvSpPr>
            <a:spLocks noGrp="1"/>
          </p:cNvSpPr>
          <p:nvPr>
            <p:ph type="body" sz="half" idx="2"/>
          </p:nvPr>
        </p:nvSpPr>
        <p:spPr>
          <a:xfrm>
            <a:off x="913774" y="4372796"/>
            <a:ext cx="10364452" cy="1421053"/>
          </a:xfrm>
        </p:spPr>
        <p:txBody>
          <a:bodyPr anchor="ctr">
            <a:normAutofit/>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6E52B961-A84C-4EFD-86E5-F4AB2C01ECBC}" type="datetimeFigureOut">
              <a:rPr lang="lt-LT" smtClean="0"/>
              <a:t>2025-02-10</a:t>
            </a:fld>
            <a:endParaRPr lang="lt-LT"/>
          </a:p>
        </p:txBody>
      </p:sp>
      <p:sp>
        <p:nvSpPr>
          <p:cNvPr id="6" name="Footer Placeholder 5"/>
          <p:cNvSpPr>
            <a:spLocks noGrp="1"/>
          </p:cNvSpPr>
          <p:nvPr>
            <p:ph type="ftr" sz="quarter" idx="11"/>
          </p:nvPr>
        </p:nvSpPr>
        <p:spPr/>
        <p:txBody>
          <a:bodyPr/>
          <a:lstStyle/>
          <a:p>
            <a:endParaRPr lang="lt-LT"/>
          </a:p>
        </p:txBody>
      </p:sp>
      <p:sp>
        <p:nvSpPr>
          <p:cNvPr id="7" name="Slide Number Placeholder 6"/>
          <p:cNvSpPr>
            <a:spLocks noGrp="1"/>
          </p:cNvSpPr>
          <p:nvPr>
            <p:ph type="sldNum" sz="quarter" idx="12"/>
          </p:nvPr>
        </p:nvSpPr>
        <p:spPr/>
        <p:txBody>
          <a:bodyPr/>
          <a:lstStyle/>
          <a:p>
            <a:fld id="{EA6EE945-40D8-482E-AA7D-6331C76BFE6F}" type="slidenum">
              <a:rPr lang="lt-LT" smtClean="0"/>
              <a:t>‹#›</a:t>
            </a:fld>
            <a:endParaRPr lang="lt-LT"/>
          </a:p>
        </p:txBody>
      </p:sp>
      <p:sp>
        <p:nvSpPr>
          <p:cNvPr id="13" name="TextBox 12"/>
          <p:cNvSpPr txBox="1"/>
          <p:nvPr/>
        </p:nvSpPr>
        <p:spPr>
          <a:xfrm>
            <a:off x="1001488" y="754166"/>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tx1"/>
                </a:solidFill>
                <a:effectLst/>
              </a:rPr>
              <a:t>“</a:t>
            </a:r>
          </a:p>
        </p:txBody>
      </p:sp>
      <p:sp>
        <p:nvSpPr>
          <p:cNvPr id="14" name="TextBox 13"/>
          <p:cNvSpPr txBox="1"/>
          <p:nvPr/>
        </p:nvSpPr>
        <p:spPr>
          <a:xfrm>
            <a:off x="10557558" y="2993578"/>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119425689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Kortelės pavadinimas">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2138721"/>
            <a:ext cx="10364452" cy="2511835"/>
          </a:xfrm>
        </p:spPr>
        <p:txBody>
          <a:bodyPr anchor="b"/>
          <a:lstStyle>
            <a:lvl1pPr algn="ctr">
              <a:defRPr sz="3200"/>
            </a:lvl1pPr>
          </a:lstStyle>
          <a:p>
            <a:r>
              <a:rPr lang="lt-LT"/>
              <a:t>Spustelėję redaguokite stilių</a:t>
            </a:r>
            <a:endParaRPr lang="en-US" dirty="0"/>
          </a:p>
        </p:txBody>
      </p:sp>
      <p:sp>
        <p:nvSpPr>
          <p:cNvPr id="4" name="Text Placeholder 3"/>
          <p:cNvSpPr>
            <a:spLocks noGrp="1"/>
          </p:cNvSpPr>
          <p:nvPr>
            <p:ph type="body" sz="half" idx="2"/>
          </p:nvPr>
        </p:nvSpPr>
        <p:spPr>
          <a:xfrm>
            <a:off x="913775" y="4662335"/>
            <a:ext cx="10364452" cy="1140644"/>
          </a:xfrm>
        </p:spPr>
        <p:txBody>
          <a:bodyPr anchor="t"/>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6E52B961-A84C-4EFD-86E5-F4AB2C01ECBC}" type="datetimeFigureOut">
              <a:rPr lang="lt-LT" smtClean="0"/>
              <a:t>2025-02-10</a:t>
            </a:fld>
            <a:endParaRPr lang="lt-LT"/>
          </a:p>
        </p:txBody>
      </p:sp>
      <p:sp>
        <p:nvSpPr>
          <p:cNvPr id="6" name="Footer Placeholder 5"/>
          <p:cNvSpPr>
            <a:spLocks noGrp="1"/>
          </p:cNvSpPr>
          <p:nvPr>
            <p:ph type="ftr" sz="quarter" idx="11"/>
          </p:nvPr>
        </p:nvSpPr>
        <p:spPr/>
        <p:txBody>
          <a:bodyPr/>
          <a:lstStyle/>
          <a:p>
            <a:endParaRPr lang="lt-LT"/>
          </a:p>
        </p:txBody>
      </p:sp>
      <p:sp>
        <p:nvSpPr>
          <p:cNvPr id="7" name="Slide Number Placeholder 6"/>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20848499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stulpelis">
    <p:spTree>
      <p:nvGrpSpPr>
        <p:cNvPr id="1" name=""/>
        <p:cNvGrpSpPr/>
        <p:nvPr/>
      </p:nvGrpSpPr>
      <p:grpSpPr>
        <a:xfrm>
          <a:off x="0" y="0"/>
          <a:ext cx="0" cy="0"/>
          <a:chOff x="0" y="0"/>
          <a:chExt cx="0" cy="0"/>
        </a:xfrm>
      </p:grpSpPr>
      <p:pic>
        <p:nvPicPr>
          <p:cNvPr id="13" name="Picture 1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5" name="Title 1"/>
          <p:cNvSpPr>
            <a:spLocks noGrp="1"/>
          </p:cNvSpPr>
          <p:nvPr>
            <p:ph type="title"/>
          </p:nvPr>
        </p:nvSpPr>
        <p:spPr>
          <a:xfrm>
            <a:off x="913774" y="609600"/>
            <a:ext cx="10364452" cy="1605094"/>
          </a:xfrm>
        </p:spPr>
        <p:txBody>
          <a:bodyPr/>
          <a:lstStyle/>
          <a:p>
            <a:r>
              <a:rPr lang="lt-LT"/>
              <a:t>Spustelėję redaguokite stilių</a:t>
            </a:r>
            <a:endParaRPr lang="en-US" dirty="0"/>
          </a:p>
        </p:txBody>
      </p:sp>
      <p:sp>
        <p:nvSpPr>
          <p:cNvPr id="7" name="Text Placeholder 2"/>
          <p:cNvSpPr>
            <a:spLocks noGrp="1"/>
          </p:cNvSpPr>
          <p:nvPr>
            <p:ph type="body" idx="1"/>
          </p:nvPr>
        </p:nvSpPr>
        <p:spPr>
          <a:xfrm>
            <a:off x="913774" y="2367093"/>
            <a:ext cx="3298976"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8" name="Text Placeholder 3"/>
          <p:cNvSpPr>
            <a:spLocks noGrp="1"/>
          </p:cNvSpPr>
          <p:nvPr>
            <p:ph type="body" sz="half" idx="15"/>
          </p:nvPr>
        </p:nvSpPr>
        <p:spPr>
          <a:xfrm>
            <a:off x="913774" y="2943355"/>
            <a:ext cx="3298976"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Spustelėkite, kad galėtumėte redaguoti šablono teksto stilius</a:t>
            </a:r>
          </a:p>
        </p:txBody>
      </p:sp>
      <p:sp>
        <p:nvSpPr>
          <p:cNvPr id="9" name="Text Placeholder 4"/>
          <p:cNvSpPr>
            <a:spLocks noGrp="1"/>
          </p:cNvSpPr>
          <p:nvPr>
            <p:ph type="body" sz="quarter" idx="3"/>
          </p:nvPr>
        </p:nvSpPr>
        <p:spPr>
          <a:xfrm>
            <a:off x="4452389" y="2367093"/>
            <a:ext cx="3291521"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10" name="Text Placeholder 3"/>
          <p:cNvSpPr>
            <a:spLocks noGrp="1"/>
          </p:cNvSpPr>
          <p:nvPr>
            <p:ph type="body" sz="half" idx="16"/>
          </p:nvPr>
        </p:nvSpPr>
        <p:spPr>
          <a:xfrm>
            <a:off x="4441348" y="2943355"/>
            <a:ext cx="3303351"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Spustelėkite, kad galėtumėte redaguoti šablono teksto stilius</a:t>
            </a:r>
          </a:p>
        </p:txBody>
      </p:sp>
      <p:sp>
        <p:nvSpPr>
          <p:cNvPr id="11" name="Text Placeholder 4"/>
          <p:cNvSpPr>
            <a:spLocks noGrp="1"/>
          </p:cNvSpPr>
          <p:nvPr>
            <p:ph type="body" sz="quarter" idx="13"/>
          </p:nvPr>
        </p:nvSpPr>
        <p:spPr>
          <a:xfrm>
            <a:off x="7973298" y="2367093"/>
            <a:ext cx="3304928" cy="576262"/>
          </a:xfrm>
        </p:spPr>
        <p:txBody>
          <a:bodyPr anchor="b">
            <a:noAutofit/>
          </a:bodyPr>
          <a:lstStyle>
            <a:lvl1pPr marL="0" indent="0" algn="ctr">
              <a:lnSpc>
                <a:spcPct val="85000"/>
              </a:lnSpc>
              <a:buNone/>
              <a:defRPr sz="24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12" name="Text Placeholder 3"/>
          <p:cNvSpPr>
            <a:spLocks noGrp="1"/>
          </p:cNvSpPr>
          <p:nvPr>
            <p:ph type="body" sz="half" idx="17"/>
          </p:nvPr>
        </p:nvSpPr>
        <p:spPr>
          <a:xfrm>
            <a:off x="7973298" y="2943355"/>
            <a:ext cx="3304928" cy="2847845"/>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Spustelėkite, kad galėtumėte redaguoti šablono teksto stilius</a:t>
            </a:r>
          </a:p>
        </p:txBody>
      </p:sp>
      <p:sp>
        <p:nvSpPr>
          <p:cNvPr id="3" name="Date Placeholder 2"/>
          <p:cNvSpPr>
            <a:spLocks noGrp="1"/>
          </p:cNvSpPr>
          <p:nvPr>
            <p:ph type="dt" sz="half" idx="10"/>
          </p:nvPr>
        </p:nvSpPr>
        <p:spPr/>
        <p:txBody>
          <a:bodyPr/>
          <a:lstStyle/>
          <a:p>
            <a:fld id="{6E52B961-A84C-4EFD-86E5-F4AB2C01ECBC}" type="datetimeFigureOut">
              <a:rPr lang="lt-LT" smtClean="0"/>
              <a:t>2025-02-10</a:t>
            </a:fld>
            <a:endParaRPr lang="lt-LT"/>
          </a:p>
        </p:txBody>
      </p:sp>
      <p:sp>
        <p:nvSpPr>
          <p:cNvPr id="4" name="Footer Placeholder 3"/>
          <p:cNvSpPr>
            <a:spLocks noGrp="1"/>
          </p:cNvSpPr>
          <p:nvPr>
            <p:ph type="ftr" sz="quarter" idx="11"/>
          </p:nvPr>
        </p:nvSpPr>
        <p:spPr/>
        <p:txBody>
          <a:bodyPr/>
          <a:lstStyle/>
          <a:p>
            <a:endParaRPr lang="lt-LT"/>
          </a:p>
        </p:txBody>
      </p:sp>
      <p:sp>
        <p:nvSpPr>
          <p:cNvPr id="5" name="Slide Number Placeholder 4"/>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29821633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aveikslėlis skiltyje">
    <p:spTree>
      <p:nvGrpSpPr>
        <p:cNvPr id="1" name=""/>
        <p:cNvGrpSpPr/>
        <p:nvPr/>
      </p:nvGrpSpPr>
      <p:grpSpPr>
        <a:xfrm>
          <a:off x="0" y="0"/>
          <a:ext cx="0" cy="0"/>
          <a:chOff x="0" y="0"/>
          <a:chExt cx="0" cy="0"/>
        </a:xfrm>
      </p:grpSpPr>
      <p:pic>
        <p:nvPicPr>
          <p:cNvPr id="16" name="Picture 15"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0" name="Title 1"/>
          <p:cNvSpPr>
            <a:spLocks noGrp="1"/>
          </p:cNvSpPr>
          <p:nvPr>
            <p:ph type="title"/>
          </p:nvPr>
        </p:nvSpPr>
        <p:spPr>
          <a:xfrm>
            <a:off x="913774" y="610772"/>
            <a:ext cx="10364452" cy="1603922"/>
          </a:xfrm>
        </p:spPr>
        <p:txBody>
          <a:bodyPr/>
          <a:lstStyle/>
          <a:p>
            <a:r>
              <a:rPr lang="lt-LT"/>
              <a:t>Spustelėję redaguokite stilių</a:t>
            </a:r>
            <a:endParaRPr lang="en-US" dirty="0"/>
          </a:p>
        </p:txBody>
      </p:sp>
      <p:sp>
        <p:nvSpPr>
          <p:cNvPr id="19" name="Text Placeholder 2"/>
          <p:cNvSpPr>
            <a:spLocks noGrp="1"/>
          </p:cNvSpPr>
          <p:nvPr>
            <p:ph type="body" idx="1"/>
          </p:nvPr>
        </p:nvSpPr>
        <p:spPr>
          <a:xfrm>
            <a:off x="913774" y="4204820"/>
            <a:ext cx="3296409"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20" name="Picture Placeholder 2"/>
          <p:cNvSpPr>
            <a:spLocks noGrp="1" noChangeAspect="1"/>
          </p:cNvSpPr>
          <p:nvPr>
            <p:ph type="pic" idx="15"/>
          </p:nvPr>
        </p:nvSpPr>
        <p:spPr>
          <a:xfrm>
            <a:off x="913774" y="2367093"/>
            <a:ext cx="3296409" cy="1524000"/>
          </a:xfrm>
          <a:prstGeom prst="roundRect">
            <a:avLst>
              <a:gd name="adj" fmla="val 936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lt-LT"/>
              <a:t>Spustelėkite piktogramą norėdami įtraukti paveikslėlį</a:t>
            </a:r>
            <a:endParaRPr lang="en-US" dirty="0"/>
          </a:p>
        </p:txBody>
      </p:sp>
      <p:sp>
        <p:nvSpPr>
          <p:cNvPr id="21" name="Text Placeholder 3"/>
          <p:cNvSpPr>
            <a:spLocks noGrp="1"/>
          </p:cNvSpPr>
          <p:nvPr>
            <p:ph type="body" sz="half" idx="18"/>
          </p:nvPr>
        </p:nvSpPr>
        <p:spPr>
          <a:xfrm>
            <a:off x="913774" y="4781082"/>
            <a:ext cx="3296409" cy="1010118"/>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Spustelėkite, kad galėtumėte redaguoti šablono teksto stilius</a:t>
            </a:r>
          </a:p>
        </p:txBody>
      </p:sp>
      <p:sp>
        <p:nvSpPr>
          <p:cNvPr id="22" name="Text Placeholder 4"/>
          <p:cNvSpPr>
            <a:spLocks noGrp="1"/>
          </p:cNvSpPr>
          <p:nvPr>
            <p:ph type="body" sz="quarter" idx="3"/>
          </p:nvPr>
        </p:nvSpPr>
        <p:spPr>
          <a:xfrm>
            <a:off x="4442759" y="4204820"/>
            <a:ext cx="3301828"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23" name="Picture Placeholder 2"/>
          <p:cNvSpPr>
            <a:spLocks noGrp="1" noChangeAspect="1"/>
          </p:cNvSpPr>
          <p:nvPr>
            <p:ph type="pic" idx="21"/>
          </p:nvPr>
        </p:nvSpPr>
        <p:spPr>
          <a:xfrm>
            <a:off x="4441348" y="2367093"/>
            <a:ext cx="3303352"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lt-LT"/>
              <a:t>Spustelėkite piktogramą norėdami įtraukti paveikslėlį</a:t>
            </a:r>
            <a:endParaRPr lang="en-US" dirty="0"/>
          </a:p>
        </p:txBody>
      </p:sp>
      <p:sp>
        <p:nvSpPr>
          <p:cNvPr id="24" name="Text Placeholder 3"/>
          <p:cNvSpPr>
            <a:spLocks noGrp="1"/>
          </p:cNvSpPr>
          <p:nvPr>
            <p:ph type="body" sz="half" idx="19"/>
          </p:nvPr>
        </p:nvSpPr>
        <p:spPr>
          <a:xfrm>
            <a:off x="4441348" y="4781080"/>
            <a:ext cx="3303352" cy="1010119"/>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Spustelėkite, kad galėtumėte redaguoti šablono teksto stilius</a:t>
            </a:r>
          </a:p>
        </p:txBody>
      </p:sp>
      <p:sp>
        <p:nvSpPr>
          <p:cNvPr id="25" name="Text Placeholder 4"/>
          <p:cNvSpPr>
            <a:spLocks noGrp="1"/>
          </p:cNvSpPr>
          <p:nvPr>
            <p:ph type="body" sz="quarter" idx="13"/>
          </p:nvPr>
        </p:nvSpPr>
        <p:spPr>
          <a:xfrm>
            <a:off x="7973298" y="4204820"/>
            <a:ext cx="3300681" cy="576262"/>
          </a:xfrm>
        </p:spPr>
        <p:txBody>
          <a:bodyPr anchor="b">
            <a:noAutofit/>
          </a:bodyPr>
          <a:lstStyle>
            <a:lvl1pPr marL="0" indent="0" algn="ctr">
              <a:lnSpc>
                <a:spcPct val="85000"/>
              </a:lnSpc>
              <a:buNone/>
              <a:defRPr sz="22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26" name="Picture Placeholder 2"/>
          <p:cNvSpPr>
            <a:spLocks noGrp="1" noChangeAspect="1"/>
          </p:cNvSpPr>
          <p:nvPr>
            <p:ph type="pic" idx="22"/>
          </p:nvPr>
        </p:nvSpPr>
        <p:spPr>
          <a:xfrm>
            <a:off x="7973298" y="2367093"/>
            <a:ext cx="3304928" cy="1524000"/>
          </a:xfrm>
          <a:prstGeom prst="roundRect">
            <a:avLst>
              <a:gd name="adj" fmla="val 8841"/>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lt-LT"/>
              <a:t>Spustelėkite piktogramą norėdami įtraukti paveikslėlį</a:t>
            </a:r>
            <a:endParaRPr lang="en-US" dirty="0"/>
          </a:p>
        </p:txBody>
      </p:sp>
      <p:sp>
        <p:nvSpPr>
          <p:cNvPr id="27" name="Text Placeholder 3"/>
          <p:cNvSpPr>
            <a:spLocks noGrp="1"/>
          </p:cNvSpPr>
          <p:nvPr>
            <p:ph type="body" sz="half" idx="20"/>
          </p:nvPr>
        </p:nvSpPr>
        <p:spPr>
          <a:xfrm>
            <a:off x="7973173" y="4781078"/>
            <a:ext cx="3305053" cy="1010121"/>
          </a:xfrm>
        </p:spPr>
        <p:txBody>
          <a:bodyPr anchor="t">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lt-LT"/>
              <a:t>Spustelėkite, kad galėtumėte redaguoti šablono teksto stilius</a:t>
            </a:r>
          </a:p>
        </p:txBody>
      </p:sp>
      <p:sp>
        <p:nvSpPr>
          <p:cNvPr id="3" name="Date Placeholder 2"/>
          <p:cNvSpPr>
            <a:spLocks noGrp="1"/>
          </p:cNvSpPr>
          <p:nvPr>
            <p:ph type="dt" sz="half" idx="10"/>
          </p:nvPr>
        </p:nvSpPr>
        <p:spPr/>
        <p:txBody>
          <a:bodyPr/>
          <a:lstStyle/>
          <a:p>
            <a:fld id="{6E52B961-A84C-4EFD-86E5-F4AB2C01ECBC}" type="datetimeFigureOut">
              <a:rPr lang="lt-LT" smtClean="0"/>
              <a:t>2025-02-10</a:t>
            </a:fld>
            <a:endParaRPr lang="lt-LT"/>
          </a:p>
        </p:txBody>
      </p:sp>
      <p:sp>
        <p:nvSpPr>
          <p:cNvPr id="4" name="Footer Placeholder 3"/>
          <p:cNvSpPr>
            <a:spLocks noGrp="1"/>
          </p:cNvSpPr>
          <p:nvPr>
            <p:ph type="ftr" sz="quarter" idx="11"/>
          </p:nvPr>
        </p:nvSpPr>
        <p:spPr/>
        <p:txBody>
          <a:bodyPr/>
          <a:lstStyle/>
          <a:p>
            <a:endParaRPr lang="lt-LT"/>
          </a:p>
        </p:txBody>
      </p:sp>
      <p:sp>
        <p:nvSpPr>
          <p:cNvPr id="5" name="Slide Number Placeholder 4"/>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37386873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Pavadinimas ir vertikalus tekstas">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lt-LT"/>
              <a:t>Spustelėję redaguokite stilių</a:t>
            </a:r>
            <a:endParaRPr lang="en-US" dirty="0"/>
          </a:p>
        </p:txBody>
      </p:sp>
      <p:sp>
        <p:nvSpPr>
          <p:cNvPr id="11" name="Vertical Text Placeholder 2"/>
          <p:cNvSpPr>
            <a:spLocks noGrp="1"/>
          </p:cNvSpPr>
          <p:nvPr>
            <p:ph type="body" orient="vert" sz="quarter" idx="13"/>
          </p:nvPr>
        </p:nvSpPr>
        <p:spPr>
          <a:xfrm>
            <a:off x="913775" y="2367093"/>
            <a:ext cx="10364452" cy="3424107"/>
          </a:xfrm>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4" name="Date Placeholder 3"/>
          <p:cNvSpPr>
            <a:spLocks noGrp="1"/>
          </p:cNvSpPr>
          <p:nvPr>
            <p:ph type="dt" sz="half" idx="10"/>
          </p:nvPr>
        </p:nvSpPr>
        <p:spPr/>
        <p:txBody>
          <a:bodyPr/>
          <a:lstStyle/>
          <a:p>
            <a:fld id="{6E52B961-A84C-4EFD-86E5-F4AB2C01ECBC}" type="datetimeFigureOut">
              <a:rPr lang="lt-LT" smtClean="0"/>
              <a:t>2025-02-10</a:t>
            </a:fld>
            <a:endParaRPr lang="lt-LT"/>
          </a:p>
        </p:txBody>
      </p:sp>
      <p:sp>
        <p:nvSpPr>
          <p:cNvPr id="5" name="Footer Placeholder 4"/>
          <p:cNvSpPr>
            <a:spLocks noGrp="1"/>
          </p:cNvSpPr>
          <p:nvPr>
            <p:ph type="ftr" sz="quarter" idx="11"/>
          </p:nvPr>
        </p:nvSpPr>
        <p:spPr/>
        <p:txBody>
          <a:bodyPr/>
          <a:lstStyle/>
          <a:p>
            <a:endParaRPr lang="lt-LT"/>
          </a:p>
        </p:txBody>
      </p:sp>
      <p:sp>
        <p:nvSpPr>
          <p:cNvPr id="6" name="Slide Number Placeholder 5"/>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31531402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kalus pavadinimas ir tekstas">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Vertical Title 1"/>
          <p:cNvSpPr>
            <a:spLocks noGrp="1"/>
          </p:cNvSpPr>
          <p:nvPr>
            <p:ph type="title" orient="vert"/>
          </p:nvPr>
        </p:nvSpPr>
        <p:spPr>
          <a:xfrm>
            <a:off x="8724900" y="609601"/>
            <a:ext cx="2553326" cy="5181599"/>
          </a:xfrm>
        </p:spPr>
        <p:txBody>
          <a:bodyPr vert="eaVert"/>
          <a:lstStyle>
            <a:lvl1pPr algn="l">
              <a:defRPr/>
            </a:lvl1pPr>
          </a:lstStyle>
          <a:p>
            <a:r>
              <a:rPr lang="lt-LT"/>
              <a:t>Spustelėję redaguokite stilių</a:t>
            </a:r>
            <a:endParaRPr lang="en-US" dirty="0"/>
          </a:p>
        </p:txBody>
      </p:sp>
      <p:sp>
        <p:nvSpPr>
          <p:cNvPr id="8" name="Vertical Text Placeholder 2"/>
          <p:cNvSpPr>
            <a:spLocks noGrp="1"/>
          </p:cNvSpPr>
          <p:nvPr>
            <p:ph type="body" orient="vert" sz="quarter" idx="13"/>
          </p:nvPr>
        </p:nvSpPr>
        <p:spPr>
          <a:xfrm>
            <a:off x="913775" y="609601"/>
            <a:ext cx="7658724" cy="5181599"/>
          </a:xfrm>
        </p:spPr>
        <p:txBody>
          <a:bodyPr vert="eaVert"/>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4" name="Date Placeholder 3"/>
          <p:cNvSpPr>
            <a:spLocks noGrp="1"/>
          </p:cNvSpPr>
          <p:nvPr>
            <p:ph type="dt" sz="half" idx="10"/>
          </p:nvPr>
        </p:nvSpPr>
        <p:spPr/>
        <p:txBody>
          <a:bodyPr/>
          <a:lstStyle/>
          <a:p>
            <a:fld id="{6E52B961-A84C-4EFD-86E5-F4AB2C01ECBC}" type="datetimeFigureOut">
              <a:rPr lang="lt-LT" smtClean="0"/>
              <a:t>2025-02-10</a:t>
            </a:fld>
            <a:endParaRPr lang="lt-LT"/>
          </a:p>
        </p:txBody>
      </p:sp>
      <p:sp>
        <p:nvSpPr>
          <p:cNvPr id="5" name="Footer Placeholder 4"/>
          <p:cNvSpPr>
            <a:spLocks noGrp="1"/>
          </p:cNvSpPr>
          <p:nvPr>
            <p:ph type="ftr" sz="quarter" idx="11"/>
          </p:nvPr>
        </p:nvSpPr>
        <p:spPr/>
        <p:txBody>
          <a:bodyPr/>
          <a:lstStyle/>
          <a:p>
            <a:endParaRPr lang="lt-LT"/>
          </a:p>
        </p:txBody>
      </p:sp>
      <p:sp>
        <p:nvSpPr>
          <p:cNvPr id="6" name="Slide Number Placeholder 5"/>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674263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Pavadinimas ir turinys">
    <p:spTree>
      <p:nvGrpSpPr>
        <p:cNvPr id="1" name=""/>
        <p:cNvGrpSpPr/>
        <p:nvPr/>
      </p:nvGrpSpPr>
      <p:grpSpPr>
        <a:xfrm>
          <a:off x="0" y="0"/>
          <a:ext cx="0" cy="0"/>
          <a:chOff x="0" y="0"/>
          <a:chExt cx="0" cy="0"/>
        </a:xfrm>
      </p:grpSpPr>
      <p:pic>
        <p:nvPicPr>
          <p:cNvPr id="3" name="Picture 2"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lt-LT"/>
              <a:t>Spustelėję redaguokite stilių</a:t>
            </a:r>
            <a:endParaRPr lang="en-US" dirty="0"/>
          </a:p>
        </p:txBody>
      </p:sp>
      <p:sp>
        <p:nvSpPr>
          <p:cNvPr id="12" name="Content Placeholder 2"/>
          <p:cNvSpPr>
            <a:spLocks noGrp="1"/>
          </p:cNvSpPr>
          <p:nvPr>
            <p:ph sz="quarter" idx="13"/>
          </p:nvPr>
        </p:nvSpPr>
        <p:spPr>
          <a:xfrm>
            <a:off x="913774" y="2367092"/>
            <a:ext cx="10363826" cy="3424107"/>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4" name="Date Placeholder 3"/>
          <p:cNvSpPr>
            <a:spLocks noGrp="1"/>
          </p:cNvSpPr>
          <p:nvPr>
            <p:ph type="dt" sz="half" idx="10"/>
          </p:nvPr>
        </p:nvSpPr>
        <p:spPr/>
        <p:txBody>
          <a:bodyPr/>
          <a:lstStyle/>
          <a:p>
            <a:fld id="{6E52B961-A84C-4EFD-86E5-F4AB2C01ECBC}" type="datetimeFigureOut">
              <a:rPr lang="lt-LT" smtClean="0"/>
              <a:t>2025-02-10</a:t>
            </a:fld>
            <a:endParaRPr lang="lt-LT"/>
          </a:p>
        </p:txBody>
      </p:sp>
      <p:sp>
        <p:nvSpPr>
          <p:cNvPr id="5" name="Footer Placeholder 4"/>
          <p:cNvSpPr>
            <a:spLocks noGrp="1"/>
          </p:cNvSpPr>
          <p:nvPr>
            <p:ph type="ftr" sz="quarter" idx="11"/>
          </p:nvPr>
        </p:nvSpPr>
        <p:spPr/>
        <p:txBody>
          <a:bodyPr/>
          <a:lstStyle/>
          <a:p>
            <a:endParaRPr lang="lt-LT"/>
          </a:p>
        </p:txBody>
      </p:sp>
      <p:sp>
        <p:nvSpPr>
          <p:cNvPr id="6" name="Slide Number Placeholder 5"/>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382659006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kcijos antraštė">
    <p:spTree>
      <p:nvGrpSpPr>
        <p:cNvPr id="1" name=""/>
        <p:cNvGrpSpPr/>
        <p:nvPr/>
      </p:nvGrpSpPr>
      <p:grpSpPr>
        <a:xfrm>
          <a:off x="0" y="0"/>
          <a:ext cx="0" cy="0"/>
          <a:chOff x="0" y="0"/>
          <a:chExt cx="0" cy="0"/>
        </a:xfrm>
      </p:grpSpPr>
      <p:pic>
        <p:nvPicPr>
          <p:cNvPr id="9" name="Picture 8"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828563"/>
            <a:ext cx="10351752" cy="2736819"/>
          </a:xfrm>
        </p:spPr>
        <p:txBody>
          <a:bodyPr anchor="b">
            <a:normAutofit/>
          </a:bodyPr>
          <a:lstStyle>
            <a:lvl1pPr>
              <a:defRPr sz="4000"/>
            </a:lvl1pPr>
          </a:lstStyle>
          <a:p>
            <a:r>
              <a:rPr lang="lt-LT"/>
              <a:t>Spustelėję redaguokite stilių</a:t>
            </a:r>
            <a:endParaRPr lang="en-US" dirty="0"/>
          </a:p>
        </p:txBody>
      </p:sp>
      <p:sp>
        <p:nvSpPr>
          <p:cNvPr id="3" name="Text Placeholder 2"/>
          <p:cNvSpPr>
            <a:spLocks noGrp="1"/>
          </p:cNvSpPr>
          <p:nvPr>
            <p:ph type="body" idx="1"/>
          </p:nvPr>
        </p:nvSpPr>
        <p:spPr>
          <a:xfrm>
            <a:off x="913774" y="3657457"/>
            <a:ext cx="10351752" cy="1368183"/>
          </a:xfrm>
        </p:spPr>
        <p:txBody>
          <a:bodyPr>
            <a:normAutofit/>
          </a:bodyPr>
          <a:lstStyle>
            <a:lvl1pPr marL="0" indent="0" algn="ctr">
              <a:buNone/>
              <a:defRPr sz="2000">
                <a:solidFill>
                  <a:schemeClr val="bg1">
                    <a:lumMod val="50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lt-LT"/>
              <a:t>Spustelėkite, kad galėtumėte redaguoti šablono teksto stilius</a:t>
            </a:r>
          </a:p>
        </p:txBody>
      </p:sp>
      <p:sp>
        <p:nvSpPr>
          <p:cNvPr id="4" name="Date Placeholder 3"/>
          <p:cNvSpPr>
            <a:spLocks noGrp="1"/>
          </p:cNvSpPr>
          <p:nvPr>
            <p:ph type="dt" sz="half" idx="10"/>
          </p:nvPr>
        </p:nvSpPr>
        <p:spPr/>
        <p:txBody>
          <a:bodyPr/>
          <a:lstStyle/>
          <a:p>
            <a:fld id="{6E52B961-A84C-4EFD-86E5-F4AB2C01ECBC}" type="datetimeFigureOut">
              <a:rPr lang="lt-LT" smtClean="0"/>
              <a:t>2025-02-10</a:t>
            </a:fld>
            <a:endParaRPr lang="lt-LT"/>
          </a:p>
        </p:txBody>
      </p:sp>
      <p:sp>
        <p:nvSpPr>
          <p:cNvPr id="5" name="Footer Placeholder 4"/>
          <p:cNvSpPr>
            <a:spLocks noGrp="1"/>
          </p:cNvSpPr>
          <p:nvPr>
            <p:ph type="ftr" sz="quarter" idx="11"/>
          </p:nvPr>
        </p:nvSpPr>
        <p:spPr/>
        <p:txBody>
          <a:bodyPr/>
          <a:lstStyle/>
          <a:p>
            <a:endParaRPr lang="lt-LT"/>
          </a:p>
        </p:txBody>
      </p:sp>
      <p:sp>
        <p:nvSpPr>
          <p:cNvPr id="6" name="Slide Number Placeholder 5"/>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27478575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 turiniai">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lt-LT"/>
              <a:t>Spustelėję redaguokite stilių</a:t>
            </a:r>
            <a:endParaRPr lang="en-US" dirty="0"/>
          </a:p>
        </p:txBody>
      </p:sp>
      <p:sp>
        <p:nvSpPr>
          <p:cNvPr id="12" name="Content Placeholder 2"/>
          <p:cNvSpPr>
            <a:spLocks noGrp="1"/>
          </p:cNvSpPr>
          <p:nvPr>
            <p:ph sz="quarter" idx="13"/>
          </p:nvPr>
        </p:nvSpPr>
        <p:spPr>
          <a:xfrm>
            <a:off x="913774" y="2367092"/>
            <a:ext cx="5106026" cy="3424107"/>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13" name="Content Placeholder 3"/>
          <p:cNvSpPr>
            <a:spLocks noGrp="1"/>
          </p:cNvSpPr>
          <p:nvPr>
            <p:ph sz="quarter" idx="14"/>
          </p:nvPr>
        </p:nvSpPr>
        <p:spPr>
          <a:xfrm>
            <a:off x="6172200" y="2367092"/>
            <a:ext cx="5105400" cy="3424107"/>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5" name="Date Placeholder 4"/>
          <p:cNvSpPr>
            <a:spLocks noGrp="1"/>
          </p:cNvSpPr>
          <p:nvPr>
            <p:ph type="dt" sz="half" idx="10"/>
          </p:nvPr>
        </p:nvSpPr>
        <p:spPr/>
        <p:txBody>
          <a:bodyPr/>
          <a:lstStyle/>
          <a:p>
            <a:fld id="{6E52B961-A84C-4EFD-86E5-F4AB2C01ECBC}" type="datetimeFigureOut">
              <a:rPr lang="lt-LT" smtClean="0"/>
              <a:t>2025-02-10</a:t>
            </a:fld>
            <a:endParaRPr lang="lt-LT"/>
          </a:p>
        </p:txBody>
      </p:sp>
      <p:sp>
        <p:nvSpPr>
          <p:cNvPr id="6" name="Footer Placeholder 5"/>
          <p:cNvSpPr>
            <a:spLocks noGrp="1"/>
          </p:cNvSpPr>
          <p:nvPr>
            <p:ph type="ftr" sz="quarter" idx="11"/>
          </p:nvPr>
        </p:nvSpPr>
        <p:spPr/>
        <p:txBody>
          <a:bodyPr/>
          <a:lstStyle/>
          <a:p>
            <a:endParaRPr lang="lt-LT"/>
          </a:p>
        </p:txBody>
      </p:sp>
      <p:sp>
        <p:nvSpPr>
          <p:cNvPr id="7" name="Slide Number Placeholder 6"/>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32024138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Lyginimas">
    <p:spTree>
      <p:nvGrpSpPr>
        <p:cNvPr id="1" name=""/>
        <p:cNvGrpSpPr/>
        <p:nvPr/>
      </p:nvGrpSpPr>
      <p:grpSpPr>
        <a:xfrm>
          <a:off x="0" y="0"/>
          <a:ext cx="0" cy="0"/>
          <a:chOff x="0" y="0"/>
          <a:chExt cx="0" cy="0"/>
        </a:xfrm>
      </p:grpSpPr>
      <p:pic>
        <p:nvPicPr>
          <p:cNvPr id="15" name="Picture 14"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14" name="Title 1"/>
          <p:cNvSpPr>
            <a:spLocks noGrp="1"/>
          </p:cNvSpPr>
          <p:nvPr>
            <p:ph type="title"/>
          </p:nvPr>
        </p:nvSpPr>
        <p:spPr>
          <a:xfrm>
            <a:off x="913775" y="618517"/>
            <a:ext cx="10364451" cy="1596177"/>
          </a:xfrm>
        </p:spPr>
        <p:txBody>
          <a:bodyPr/>
          <a:lstStyle/>
          <a:p>
            <a:r>
              <a:rPr lang="lt-LT"/>
              <a:t>Spustelėję redaguokite stilių</a:t>
            </a:r>
            <a:endParaRPr lang="en-US" dirty="0"/>
          </a:p>
        </p:txBody>
      </p:sp>
      <p:sp>
        <p:nvSpPr>
          <p:cNvPr id="3" name="Text Placeholder 2"/>
          <p:cNvSpPr>
            <a:spLocks noGrp="1"/>
          </p:cNvSpPr>
          <p:nvPr>
            <p:ph type="body" idx="1"/>
          </p:nvPr>
        </p:nvSpPr>
        <p:spPr>
          <a:xfrm>
            <a:off x="1146328" y="2371018"/>
            <a:ext cx="487347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12" name="Content Placeholder 3"/>
          <p:cNvSpPr>
            <a:spLocks noGrp="1"/>
          </p:cNvSpPr>
          <p:nvPr>
            <p:ph sz="quarter" idx="13"/>
          </p:nvPr>
        </p:nvSpPr>
        <p:spPr>
          <a:xfrm>
            <a:off x="913774" y="3051012"/>
            <a:ext cx="5106027" cy="2740187"/>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5" name="Text Placeholder 4"/>
          <p:cNvSpPr>
            <a:spLocks noGrp="1"/>
          </p:cNvSpPr>
          <p:nvPr>
            <p:ph type="body" sz="quarter" idx="3"/>
          </p:nvPr>
        </p:nvSpPr>
        <p:spPr>
          <a:xfrm>
            <a:off x="6396423" y="2371018"/>
            <a:ext cx="4881804" cy="679994"/>
          </a:xfrm>
        </p:spPr>
        <p:txBody>
          <a:bodyPr anchor="b">
            <a:noAutofit/>
          </a:bodyPr>
          <a:lstStyle>
            <a:lvl1pPr marL="0" indent="0">
              <a:lnSpc>
                <a:spcPct val="85000"/>
              </a:lnSpc>
              <a:buNone/>
              <a:defRPr sz="2600" b="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lt-LT"/>
              <a:t>Spustelėkite, kad galėtumėte redaguoti šablono teksto stilius</a:t>
            </a:r>
          </a:p>
        </p:txBody>
      </p:sp>
      <p:sp>
        <p:nvSpPr>
          <p:cNvPr id="13" name="Content Placeholder 5"/>
          <p:cNvSpPr>
            <a:spLocks noGrp="1"/>
          </p:cNvSpPr>
          <p:nvPr>
            <p:ph sz="quarter" idx="14"/>
          </p:nvPr>
        </p:nvSpPr>
        <p:spPr>
          <a:xfrm>
            <a:off x="6172200" y="3051012"/>
            <a:ext cx="5105401" cy="2740187"/>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7" name="Date Placeholder 6"/>
          <p:cNvSpPr>
            <a:spLocks noGrp="1"/>
          </p:cNvSpPr>
          <p:nvPr>
            <p:ph type="dt" sz="half" idx="10"/>
          </p:nvPr>
        </p:nvSpPr>
        <p:spPr/>
        <p:txBody>
          <a:bodyPr/>
          <a:lstStyle/>
          <a:p>
            <a:fld id="{6E52B961-A84C-4EFD-86E5-F4AB2C01ECBC}" type="datetimeFigureOut">
              <a:rPr lang="lt-LT" smtClean="0"/>
              <a:t>2025-02-10</a:t>
            </a:fld>
            <a:endParaRPr lang="lt-LT"/>
          </a:p>
        </p:txBody>
      </p:sp>
      <p:sp>
        <p:nvSpPr>
          <p:cNvPr id="8" name="Footer Placeholder 7"/>
          <p:cNvSpPr>
            <a:spLocks noGrp="1"/>
          </p:cNvSpPr>
          <p:nvPr>
            <p:ph type="ftr" sz="quarter" idx="11"/>
          </p:nvPr>
        </p:nvSpPr>
        <p:spPr/>
        <p:txBody>
          <a:bodyPr/>
          <a:lstStyle/>
          <a:p>
            <a:endParaRPr lang="lt-LT"/>
          </a:p>
        </p:txBody>
      </p:sp>
      <p:sp>
        <p:nvSpPr>
          <p:cNvPr id="9" name="Slide Number Placeholder 8"/>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16706880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k pavadinimas">
    <p:spTree>
      <p:nvGrpSpPr>
        <p:cNvPr id="1" name=""/>
        <p:cNvGrpSpPr/>
        <p:nvPr/>
      </p:nvGrpSpPr>
      <p:grpSpPr>
        <a:xfrm>
          <a:off x="0" y="0"/>
          <a:ext cx="0" cy="0"/>
          <a:chOff x="0" y="0"/>
          <a:chExt cx="0" cy="0"/>
        </a:xfrm>
      </p:grpSpPr>
      <p:pic>
        <p:nvPicPr>
          <p:cNvPr id="8" name="Picture 7"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p:txBody>
          <a:bodyPr/>
          <a:lstStyle/>
          <a:p>
            <a:r>
              <a:rPr lang="lt-LT"/>
              <a:t>Spustelėję redaguokite stilių</a:t>
            </a:r>
            <a:endParaRPr lang="en-US" dirty="0"/>
          </a:p>
        </p:txBody>
      </p:sp>
      <p:sp>
        <p:nvSpPr>
          <p:cNvPr id="3" name="Date Placeholder 2"/>
          <p:cNvSpPr>
            <a:spLocks noGrp="1"/>
          </p:cNvSpPr>
          <p:nvPr>
            <p:ph type="dt" sz="half" idx="10"/>
          </p:nvPr>
        </p:nvSpPr>
        <p:spPr/>
        <p:txBody>
          <a:bodyPr/>
          <a:lstStyle/>
          <a:p>
            <a:fld id="{6E52B961-A84C-4EFD-86E5-F4AB2C01ECBC}" type="datetimeFigureOut">
              <a:rPr lang="lt-LT" smtClean="0"/>
              <a:t>2025-02-10</a:t>
            </a:fld>
            <a:endParaRPr lang="lt-LT"/>
          </a:p>
        </p:txBody>
      </p:sp>
      <p:sp>
        <p:nvSpPr>
          <p:cNvPr id="4" name="Footer Placeholder 3"/>
          <p:cNvSpPr>
            <a:spLocks noGrp="1"/>
          </p:cNvSpPr>
          <p:nvPr>
            <p:ph type="ftr" sz="quarter" idx="11"/>
          </p:nvPr>
        </p:nvSpPr>
        <p:spPr/>
        <p:txBody>
          <a:bodyPr/>
          <a:lstStyle/>
          <a:p>
            <a:endParaRPr lang="lt-LT"/>
          </a:p>
        </p:txBody>
      </p:sp>
      <p:sp>
        <p:nvSpPr>
          <p:cNvPr id="5" name="Slide Number Placeholder 4"/>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29783635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uščia">
    <p:spTree>
      <p:nvGrpSpPr>
        <p:cNvPr id="1" name=""/>
        <p:cNvGrpSpPr/>
        <p:nvPr/>
      </p:nvGrpSpPr>
      <p:grpSpPr>
        <a:xfrm>
          <a:off x="0" y="0"/>
          <a:ext cx="0" cy="0"/>
          <a:chOff x="0" y="0"/>
          <a:chExt cx="0" cy="0"/>
        </a:xfrm>
      </p:grpSpPr>
      <p:pic>
        <p:nvPicPr>
          <p:cNvPr id="7" name="Picture 6"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Date Placeholder 1"/>
          <p:cNvSpPr>
            <a:spLocks noGrp="1"/>
          </p:cNvSpPr>
          <p:nvPr>
            <p:ph type="dt" sz="half" idx="10"/>
          </p:nvPr>
        </p:nvSpPr>
        <p:spPr/>
        <p:txBody>
          <a:bodyPr/>
          <a:lstStyle/>
          <a:p>
            <a:fld id="{6E52B961-A84C-4EFD-86E5-F4AB2C01ECBC}" type="datetimeFigureOut">
              <a:rPr lang="lt-LT" smtClean="0"/>
              <a:t>2025-02-10</a:t>
            </a:fld>
            <a:endParaRPr lang="lt-LT"/>
          </a:p>
        </p:txBody>
      </p:sp>
      <p:sp>
        <p:nvSpPr>
          <p:cNvPr id="3" name="Footer Placeholder 2"/>
          <p:cNvSpPr>
            <a:spLocks noGrp="1"/>
          </p:cNvSpPr>
          <p:nvPr>
            <p:ph type="ftr" sz="quarter" idx="11"/>
          </p:nvPr>
        </p:nvSpPr>
        <p:spPr/>
        <p:txBody>
          <a:bodyPr/>
          <a:lstStyle/>
          <a:p>
            <a:endParaRPr lang="lt-LT"/>
          </a:p>
        </p:txBody>
      </p:sp>
      <p:sp>
        <p:nvSpPr>
          <p:cNvPr id="4" name="Slide Number Placeholder 3"/>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41258843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urinys ir antraštė">
    <p:spTree>
      <p:nvGrpSpPr>
        <p:cNvPr id="1" name=""/>
        <p:cNvGrpSpPr/>
        <p:nvPr/>
      </p:nvGrpSpPr>
      <p:grpSpPr>
        <a:xfrm>
          <a:off x="0" y="0"/>
          <a:ext cx="0" cy="0"/>
          <a:chOff x="0" y="0"/>
          <a:chExt cx="0" cy="0"/>
        </a:xfrm>
      </p:grpSpPr>
      <p:pic>
        <p:nvPicPr>
          <p:cNvPr id="11" name="Picture 10"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5" y="609600"/>
            <a:ext cx="3935688" cy="2023252"/>
          </a:xfrm>
        </p:spPr>
        <p:txBody>
          <a:bodyPr anchor="b"/>
          <a:lstStyle>
            <a:lvl1pPr algn="ctr">
              <a:defRPr sz="3200"/>
            </a:lvl1pPr>
          </a:lstStyle>
          <a:p>
            <a:r>
              <a:rPr lang="lt-LT"/>
              <a:t>Spustelėję redaguokite stilių</a:t>
            </a:r>
            <a:endParaRPr lang="en-US" dirty="0"/>
          </a:p>
        </p:txBody>
      </p:sp>
      <p:sp>
        <p:nvSpPr>
          <p:cNvPr id="10" name="Content Placeholder 2"/>
          <p:cNvSpPr>
            <a:spLocks noGrp="1"/>
          </p:cNvSpPr>
          <p:nvPr>
            <p:ph sz="quarter" idx="13"/>
          </p:nvPr>
        </p:nvSpPr>
        <p:spPr>
          <a:xfrm>
            <a:off x="5078062" y="609600"/>
            <a:ext cx="6200163" cy="5181599"/>
          </a:xfrm>
        </p:spPr>
        <p:txBody>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4" name="Text Placeholder 3"/>
          <p:cNvSpPr>
            <a:spLocks noGrp="1"/>
          </p:cNvSpPr>
          <p:nvPr>
            <p:ph type="body" sz="half" idx="2"/>
          </p:nvPr>
        </p:nvSpPr>
        <p:spPr>
          <a:xfrm>
            <a:off x="913774" y="2632852"/>
            <a:ext cx="3935689" cy="3158348"/>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6E52B961-A84C-4EFD-86E5-F4AB2C01ECBC}" type="datetimeFigureOut">
              <a:rPr lang="lt-LT" smtClean="0"/>
              <a:t>2025-02-10</a:t>
            </a:fld>
            <a:endParaRPr lang="lt-LT"/>
          </a:p>
        </p:txBody>
      </p:sp>
      <p:sp>
        <p:nvSpPr>
          <p:cNvPr id="6" name="Footer Placeholder 5"/>
          <p:cNvSpPr>
            <a:spLocks noGrp="1"/>
          </p:cNvSpPr>
          <p:nvPr>
            <p:ph type="ftr" sz="quarter" idx="11"/>
          </p:nvPr>
        </p:nvSpPr>
        <p:spPr/>
        <p:txBody>
          <a:bodyPr/>
          <a:lstStyle/>
          <a:p>
            <a:endParaRPr lang="lt-LT"/>
          </a:p>
        </p:txBody>
      </p:sp>
      <p:sp>
        <p:nvSpPr>
          <p:cNvPr id="7" name="Slide Number Placeholder 6"/>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34885600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aveikslėlis ir antraštė">
    <p:spTree>
      <p:nvGrpSpPr>
        <p:cNvPr id="1" name=""/>
        <p:cNvGrpSpPr/>
        <p:nvPr/>
      </p:nvGrpSpPr>
      <p:grpSpPr>
        <a:xfrm>
          <a:off x="0" y="0"/>
          <a:ext cx="0" cy="0"/>
          <a:chOff x="0" y="0"/>
          <a:chExt cx="0" cy="0"/>
        </a:xfrm>
      </p:grpSpPr>
      <p:pic>
        <p:nvPicPr>
          <p:cNvPr id="10" name="Picture 9" descr="Droplets-HD-Content-R1d.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1"/>
          <p:cNvSpPr>
            <a:spLocks noGrp="1"/>
          </p:cNvSpPr>
          <p:nvPr>
            <p:ph type="title"/>
          </p:nvPr>
        </p:nvSpPr>
        <p:spPr>
          <a:xfrm>
            <a:off x="913774" y="609600"/>
            <a:ext cx="5934969" cy="2023254"/>
          </a:xfrm>
        </p:spPr>
        <p:txBody>
          <a:bodyPr anchor="b"/>
          <a:lstStyle>
            <a:lvl1pPr algn="ctr">
              <a:defRPr sz="3200"/>
            </a:lvl1pPr>
          </a:lstStyle>
          <a:p>
            <a:r>
              <a:rPr lang="lt-LT"/>
              <a:t>Spustelėję redaguokite stilių</a:t>
            </a:r>
            <a:endParaRPr lang="en-US" dirty="0"/>
          </a:p>
        </p:txBody>
      </p:sp>
      <p:sp>
        <p:nvSpPr>
          <p:cNvPr id="3" name="Picture Placeholder 2"/>
          <p:cNvSpPr>
            <a:spLocks noGrp="1" noChangeAspect="1"/>
          </p:cNvSpPr>
          <p:nvPr>
            <p:ph type="pic" idx="1"/>
          </p:nvPr>
        </p:nvSpPr>
        <p:spPr>
          <a:xfrm>
            <a:off x="7424803" y="609601"/>
            <a:ext cx="3255358" cy="5181600"/>
          </a:xfrm>
          <a:prstGeom prst="roundRect">
            <a:avLst>
              <a:gd name="adj" fmla="val 4943"/>
            </a:avLst>
          </a:prstGeom>
          <a:noFill/>
          <a:ln w="82550" cap="sq">
            <a:solidFill>
              <a:srgbClr val="EAEAEA"/>
            </a:solidFill>
            <a:miter lim="800000"/>
          </a:ln>
          <a:effectLst/>
          <a:scene3d>
            <a:camera prst="orthographicFront"/>
            <a:lightRig rig="threePt" dir="t">
              <a:rot lat="0" lon="0" rev="2700000"/>
            </a:lightRig>
          </a:scene3d>
          <a:sp3d contourW="6350">
            <a:bevelT h="38100"/>
            <a:contourClr>
              <a:srgbClr val="C0C0C0"/>
            </a:contourClr>
          </a:sp3d>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lt-LT"/>
              <a:t>Spustelėkite piktogramą norėdami įtraukti paveikslėlį</a:t>
            </a:r>
            <a:endParaRPr lang="en-US" dirty="0"/>
          </a:p>
        </p:txBody>
      </p:sp>
      <p:sp>
        <p:nvSpPr>
          <p:cNvPr id="4" name="Text Placeholder 3"/>
          <p:cNvSpPr>
            <a:spLocks noGrp="1"/>
          </p:cNvSpPr>
          <p:nvPr>
            <p:ph type="body" sz="half" idx="2"/>
          </p:nvPr>
        </p:nvSpPr>
        <p:spPr>
          <a:xfrm>
            <a:off x="913794" y="2632852"/>
            <a:ext cx="5934949" cy="3158347"/>
          </a:xfrm>
        </p:spPr>
        <p:txBody>
          <a:bodyPr/>
          <a:lstStyle>
            <a:lvl1pPr marL="0" indent="0" algn="ctr">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lt-LT"/>
              <a:t>Spustelėkite, kad galėtumėte redaguoti šablono teksto stilius</a:t>
            </a:r>
          </a:p>
        </p:txBody>
      </p:sp>
      <p:sp>
        <p:nvSpPr>
          <p:cNvPr id="5" name="Date Placeholder 4"/>
          <p:cNvSpPr>
            <a:spLocks noGrp="1"/>
          </p:cNvSpPr>
          <p:nvPr>
            <p:ph type="dt" sz="half" idx="10"/>
          </p:nvPr>
        </p:nvSpPr>
        <p:spPr/>
        <p:txBody>
          <a:bodyPr/>
          <a:lstStyle/>
          <a:p>
            <a:fld id="{6E52B961-A84C-4EFD-86E5-F4AB2C01ECBC}" type="datetimeFigureOut">
              <a:rPr lang="lt-LT" smtClean="0"/>
              <a:t>2025-02-10</a:t>
            </a:fld>
            <a:endParaRPr lang="lt-LT"/>
          </a:p>
        </p:txBody>
      </p:sp>
      <p:sp>
        <p:nvSpPr>
          <p:cNvPr id="6" name="Footer Placeholder 5"/>
          <p:cNvSpPr>
            <a:spLocks noGrp="1"/>
          </p:cNvSpPr>
          <p:nvPr>
            <p:ph type="ftr" sz="quarter" idx="11"/>
          </p:nvPr>
        </p:nvSpPr>
        <p:spPr/>
        <p:txBody>
          <a:bodyPr/>
          <a:lstStyle/>
          <a:p>
            <a:endParaRPr lang="lt-LT"/>
          </a:p>
        </p:txBody>
      </p:sp>
      <p:sp>
        <p:nvSpPr>
          <p:cNvPr id="7" name="Slide Number Placeholder 6"/>
          <p:cNvSpPr>
            <a:spLocks noGrp="1"/>
          </p:cNvSpPr>
          <p:nvPr>
            <p:ph type="sldNum" sz="quarter" idx="12"/>
          </p:nvPr>
        </p:nvSpPr>
        <p:spPr/>
        <p:txBody>
          <a:bodyPr/>
          <a:lstStyle/>
          <a:p>
            <a:fld id="{EA6EE945-40D8-482E-AA7D-6331C76BFE6F}" type="slidenum">
              <a:rPr lang="lt-LT" smtClean="0"/>
              <a:t>‹#›</a:t>
            </a:fld>
            <a:endParaRPr lang="lt-LT"/>
          </a:p>
        </p:txBody>
      </p:sp>
    </p:spTree>
    <p:extLst>
      <p:ext uri="{BB962C8B-B14F-4D97-AF65-F5344CB8AC3E}">
        <p14:creationId xmlns:p14="http://schemas.microsoft.com/office/powerpoint/2010/main" val="3584178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pic>
        <p:nvPicPr>
          <p:cNvPr id="1026" name="Picture 2" descr="\\DROBO-FS\QuickDrops\JB\PPTX NG\Droplets\LightingOverlay.png"/>
          <p:cNvPicPr>
            <a:picLocks noChangeAspect="1" noChangeArrowheads="1"/>
          </p:cNvPicPr>
          <p:nvPr/>
        </p:nvPicPr>
        <p:blipFill>
          <a:blip r:embed="rId19">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sp>
        <p:nvSpPr>
          <p:cNvPr id="2" name="Title Placeholder 1"/>
          <p:cNvSpPr>
            <a:spLocks noGrp="1"/>
          </p:cNvSpPr>
          <p:nvPr>
            <p:ph type="title"/>
          </p:nvPr>
        </p:nvSpPr>
        <p:spPr>
          <a:xfrm>
            <a:off x="913775" y="618517"/>
            <a:ext cx="10364451" cy="1596177"/>
          </a:xfrm>
          <a:prstGeom prst="rect">
            <a:avLst/>
          </a:prstGeom>
        </p:spPr>
        <p:txBody>
          <a:bodyPr vert="horz" lIns="91440" tIns="45720" rIns="91440" bIns="45720" rtlCol="0" anchor="ctr">
            <a:normAutofit/>
          </a:bodyPr>
          <a:lstStyle/>
          <a:p>
            <a:r>
              <a:rPr lang="lt-LT"/>
              <a:t>Spustelėję redaguokite stilių</a:t>
            </a:r>
            <a:endParaRPr lang="en-US" dirty="0"/>
          </a:p>
        </p:txBody>
      </p:sp>
      <p:sp>
        <p:nvSpPr>
          <p:cNvPr id="3" name="Text Placeholder 2"/>
          <p:cNvSpPr>
            <a:spLocks noGrp="1"/>
          </p:cNvSpPr>
          <p:nvPr>
            <p:ph type="body" idx="1"/>
          </p:nvPr>
        </p:nvSpPr>
        <p:spPr>
          <a:xfrm>
            <a:off x="913775" y="2367093"/>
            <a:ext cx="10364452" cy="3424107"/>
          </a:xfrm>
          <a:prstGeom prst="rect">
            <a:avLst/>
          </a:prstGeom>
        </p:spPr>
        <p:txBody>
          <a:bodyPr vert="horz" lIns="91440" tIns="45720" rIns="91440" bIns="45720" rtlCol="0">
            <a:normAutofit/>
          </a:bodyPr>
          <a:lstStyle/>
          <a:p>
            <a:pPr lvl="0"/>
            <a:r>
              <a:rPr lang="lt-LT"/>
              <a:t>Spustelėkite, kad galėtumėte redaguoti šablono teksto stilius</a:t>
            </a:r>
          </a:p>
          <a:p>
            <a:pPr lvl="1"/>
            <a:r>
              <a:rPr lang="lt-LT"/>
              <a:t>Antras lygis</a:t>
            </a:r>
          </a:p>
          <a:p>
            <a:pPr lvl="2"/>
            <a:r>
              <a:rPr lang="lt-LT"/>
              <a:t>Trečias lygis</a:t>
            </a:r>
          </a:p>
          <a:p>
            <a:pPr lvl="3"/>
            <a:r>
              <a:rPr lang="lt-LT"/>
              <a:t>Ketvirtas lygis</a:t>
            </a:r>
          </a:p>
          <a:p>
            <a:pPr lvl="4"/>
            <a:r>
              <a:rPr lang="lt-LT"/>
              <a:t>Penktas lygis</a:t>
            </a:r>
            <a:endParaRPr lang="en-US" dirty="0"/>
          </a:p>
        </p:txBody>
      </p:sp>
      <p:sp>
        <p:nvSpPr>
          <p:cNvPr id="4" name="Date Placeholder 3"/>
          <p:cNvSpPr>
            <a:spLocks noGrp="1"/>
          </p:cNvSpPr>
          <p:nvPr>
            <p:ph type="dt" sz="half" idx="2"/>
          </p:nvPr>
        </p:nvSpPr>
        <p:spPr>
          <a:xfrm>
            <a:off x="7678737" y="5883275"/>
            <a:ext cx="2743200" cy="365125"/>
          </a:xfrm>
          <a:prstGeom prst="rect">
            <a:avLst/>
          </a:prstGeom>
        </p:spPr>
        <p:txBody>
          <a:bodyPr vert="horz" lIns="91440" tIns="45720" rIns="91440" bIns="45720" rtlCol="0" anchor="ctr"/>
          <a:lstStyle>
            <a:lvl1pPr algn="r">
              <a:defRPr sz="1000">
                <a:solidFill>
                  <a:schemeClr val="tx1"/>
                </a:solidFill>
              </a:defRPr>
            </a:lvl1pPr>
          </a:lstStyle>
          <a:p>
            <a:fld id="{6E52B961-A84C-4EFD-86E5-F4AB2C01ECBC}" type="datetimeFigureOut">
              <a:rPr lang="lt-LT" smtClean="0"/>
              <a:t>2025-02-10</a:t>
            </a:fld>
            <a:endParaRPr lang="lt-LT"/>
          </a:p>
        </p:txBody>
      </p:sp>
      <p:sp>
        <p:nvSpPr>
          <p:cNvPr id="5" name="Footer Placeholder 4"/>
          <p:cNvSpPr>
            <a:spLocks noGrp="1"/>
          </p:cNvSpPr>
          <p:nvPr>
            <p:ph type="ftr" sz="quarter" idx="3"/>
          </p:nvPr>
        </p:nvSpPr>
        <p:spPr>
          <a:xfrm>
            <a:off x="913774" y="5883275"/>
            <a:ext cx="6672887" cy="365125"/>
          </a:xfrm>
          <a:prstGeom prst="rect">
            <a:avLst/>
          </a:prstGeom>
        </p:spPr>
        <p:txBody>
          <a:bodyPr vert="horz" lIns="91440" tIns="45720" rIns="91440" bIns="45720" rtlCol="0" anchor="ctr"/>
          <a:lstStyle>
            <a:lvl1pPr algn="l">
              <a:defRPr sz="1000">
                <a:solidFill>
                  <a:schemeClr val="tx1"/>
                </a:solidFill>
              </a:defRPr>
            </a:lvl1pPr>
          </a:lstStyle>
          <a:p>
            <a:endParaRPr lang="lt-LT"/>
          </a:p>
        </p:txBody>
      </p:sp>
      <p:sp>
        <p:nvSpPr>
          <p:cNvPr id="6" name="Slide Number Placeholder 5"/>
          <p:cNvSpPr>
            <a:spLocks noGrp="1"/>
          </p:cNvSpPr>
          <p:nvPr>
            <p:ph type="sldNum" sz="quarter" idx="4"/>
          </p:nvPr>
        </p:nvSpPr>
        <p:spPr>
          <a:xfrm>
            <a:off x="10514011" y="5883275"/>
            <a:ext cx="764215" cy="365125"/>
          </a:xfrm>
          <a:prstGeom prst="rect">
            <a:avLst/>
          </a:prstGeom>
        </p:spPr>
        <p:txBody>
          <a:bodyPr vert="horz" lIns="91440" tIns="45720" rIns="91440" bIns="45720" rtlCol="0" anchor="ctr"/>
          <a:lstStyle>
            <a:lvl1pPr algn="r">
              <a:defRPr sz="1000">
                <a:solidFill>
                  <a:schemeClr val="tx1"/>
                </a:solidFill>
              </a:defRPr>
            </a:lvl1pPr>
          </a:lstStyle>
          <a:p>
            <a:fld id="{EA6EE945-40D8-482E-AA7D-6331C76BFE6F}" type="slidenum">
              <a:rPr lang="lt-LT" smtClean="0"/>
              <a:t>‹#›</a:t>
            </a:fld>
            <a:endParaRPr lang="lt-LT"/>
          </a:p>
        </p:txBody>
      </p:sp>
    </p:spTree>
    <p:extLst>
      <p:ext uri="{BB962C8B-B14F-4D97-AF65-F5344CB8AC3E}">
        <p14:creationId xmlns:p14="http://schemas.microsoft.com/office/powerpoint/2010/main" val="3178949117"/>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 id="2147483721" r:id="rId13"/>
    <p:sldLayoutId id="2147483722" r:id="rId14"/>
    <p:sldLayoutId id="2147483723" r:id="rId15"/>
    <p:sldLayoutId id="2147483724" r:id="rId16"/>
    <p:sldLayoutId id="2147483725" r:id="rId17"/>
  </p:sldLayoutIdLst>
  <p:txStyles>
    <p:titleStyle>
      <a:lvl1pPr algn="ctr" defTabSz="914400" rtl="0" eaLnBrk="1" latinLnBrk="0" hangingPunct="1">
        <a:lnSpc>
          <a:spcPct val="90000"/>
        </a:lnSpc>
        <a:spcBef>
          <a:spcPct val="0"/>
        </a:spcBef>
        <a:buNone/>
        <a:defRPr sz="3600" kern="1200" cap="all" baseline="0">
          <a:solidFill>
            <a:schemeClr val="tx1"/>
          </a:solidFill>
          <a:effectLst/>
          <a:latin typeface="+mj-lt"/>
          <a:ea typeface="+mj-ea"/>
          <a:cs typeface="+mj-cs"/>
        </a:defRPr>
      </a:lvl1pPr>
    </p:titleStyle>
    <p:body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4.jpe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Layout" Target="../slideLayouts/slideLayout6.xml"/><Relationship Id="rId5" Type="http://schemas.openxmlformats.org/officeDocument/2006/relationships/image" Target="../media/image8.jpeg"/><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7.xml"/><Relationship Id="rId5" Type="http://schemas.openxmlformats.org/officeDocument/2006/relationships/image" Target="../media/image12.jpeg"/><Relationship Id="rId4" Type="http://schemas.openxmlformats.org/officeDocument/2006/relationships/image" Target="../media/image11.jpeg"/></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8" Type="http://schemas.openxmlformats.org/officeDocument/2006/relationships/hyperlink" Target="https://siluva.lt/" TargetMode="External"/><Relationship Id="rId3" Type="http://schemas.openxmlformats.org/officeDocument/2006/relationships/hyperlink" Target="https://kaunoarkikatedra.lt/" TargetMode="External"/><Relationship Id="rId7"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https://prisikelimas.lt/" TargetMode="External"/><Relationship Id="rId5" Type="http://schemas.openxmlformats.org/officeDocument/2006/relationships/image" Target="../media/image14.jpeg"/><Relationship Id="rId4" Type="http://schemas.openxmlformats.org/officeDocument/2006/relationships/image" Target="../media/image13.jpeg"/><Relationship Id="rId9" Type="http://schemas.openxmlformats.org/officeDocument/2006/relationships/image" Target="../media/image4.jpeg"/></Relationships>
</file>

<file path=ppt/slides/_rels/slide16.xml.rels><?xml version="1.0" encoding="UTF-8" standalone="yes"?>
<Relationships xmlns="http://schemas.openxmlformats.org/package/2006/relationships"><Relationship Id="rId8" Type="http://schemas.openxmlformats.org/officeDocument/2006/relationships/image" Target="../media/image18.jpeg"/><Relationship Id="rId3" Type="http://schemas.openxmlformats.org/officeDocument/2006/relationships/hyperlink" Target="https://siauliuvyskupija.lt/dekanatai-ir-parapijos/radviliskio-dekanatas/seduva-sv-kryziaus-atradimo-parapija/" TargetMode="External"/><Relationship Id="rId7" Type="http://schemas.openxmlformats.org/officeDocument/2006/relationships/hyperlink" Target="https://siauliuvyskupija.lt/dekanatai-ir-parapijos/pakruojo-dekanatas/linkuva-svc-m-marijos-skaplierines-parapija/" TargetMode="Externa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17.jpeg"/><Relationship Id="rId5" Type="http://schemas.openxmlformats.org/officeDocument/2006/relationships/hyperlink" Target="https://siauliukatedra.lt/" TargetMode="External"/><Relationship Id="rId10" Type="http://schemas.openxmlformats.org/officeDocument/2006/relationships/image" Target="../media/image19.jpeg"/><Relationship Id="rId4" Type="http://schemas.openxmlformats.org/officeDocument/2006/relationships/image" Target="../media/image16.jpeg"/><Relationship Id="rId9" Type="http://schemas.openxmlformats.org/officeDocument/2006/relationships/hyperlink" Target="https://siauliuvyskupija.lt/dekanatai-ir-parapijos/kelmes-dekanatas/tytuvenai-svc-m-marijos-angelu-karalienes-parapija/"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hyperlink" Target="http://telsiukatedra.lt/" TargetMode="External"/><Relationship Id="rId5" Type="http://schemas.openxmlformats.org/officeDocument/2006/relationships/image" Target="../media/image21.jpeg"/><Relationship Id="rId4" Type="http://schemas.openxmlformats.org/officeDocument/2006/relationships/hyperlink" Target="https://zemaiciukalvarija.lt/"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hyperlink" Target="https://vilkaviskioparapija.lt/" TargetMode="External"/><Relationship Id="rId5" Type="http://schemas.openxmlformats.org/officeDocument/2006/relationships/hyperlink" Target="https://marijampolesbazilika.lt/" TargetMode="External"/><Relationship Id="rId4" Type="http://schemas.openxmlformats.org/officeDocument/2006/relationships/image" Target="../media/image23.jpeg"/></Relationships>
</file>

<file path=ppt/slides/_rels/slide19.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hyperlink" Target="https://ausrosvartai.lt/" TargetMode="External"/><Relationship Id="rId5" Type="http://schemas.openxmlformats.org/officeDocument/2006/relationships/image" Target="../media/image25.jpeg"/><Relationship Id="rId4" Type="http://schemas.openxmlformats.org/officeDocument/2006/relationships/hyperlink" Target="https://katedra.l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https://gailestingumas.lt/" TargetMode="External"/><Relationship Id="rId7" Type="http://schemas.openxmlformats.org/officeDocument/2006/relationships/image" Target="../media/image28.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image" Target="../media/image26.jpeg"/><Relationship Id="rId4" Type="http://schemas.openxmlformats.org/officeDocument/2006/relationships/hyperlink" Target="https://trakubazilika.lt/"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hyperlink" Target="https://pivasiunai.lt/" TargetMode="External"/><Relationship Id="rId5" Type="http://schemas.openxmlformats.org/officeDocument/2006/relationships/image" Target="../media/image30.jpeg"/><Relationship Id="rId4" Type="http://schemas.openxmlformats.org/officeDocument/2006/relationships/hyperlink" Target="https://kaisiadoriuparapija.lt/" TargetMode="External"/></Relationships>
</file>

<file path=ppt/slides/_rels/slide2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hyperlink" Target="https://krekenavosbazilika.lt/" TargetMode="External"/><Relationship Id="rId5" Type="http://schemas.openxmlformats.org/officeDocument/2006/relationships/image" Target="../media/image32.jpeg"/><Relationship Id="rId4" Type="http://schemas.openxmlformats.org/officeDocument/2006/relationships/hyperlink" Target="https://paneveziokatedra.lt/" TargetMode="External"/></Relationships>
</file>

<file path=ppt/slides/_rels/slide23.xml.rels><?xml version="1.0" encoding="UTF-8" standalone="yes"?>
<Relationships xmlns="http://schemas.openxmlformats.org/package/2006/relationships"><Relationship Id="rId8" Type="http://schemas.openxmlformats.org/officeDocument/2006/relationships/hyperlink" Target="https://piligrimukelias.lt/?id=68" TargetMode="External"/><Relationship Id="rId13" Type="http://schemas.openxmlformats.org/officeDocument/2006/relationships/hyperlink" Target="https://www.explorebaltics.eu/lankytini-objektai/krekenavos-svc-mergeles-marijos-emimo-i-dangu-bazilika/" TargetMode="External"/><Relationship Id="rId18" Type="http://schemas.openxmlformats.org/officeDocument/2006/relationships/image" Target="../media/image4.jpeg"/><Relationship Id="rId3" Type="http://schemas.openxmlformats.org/officeDocument/2006/relationships/hyperlink" Target="https://telsiuvyskupija.lt/parapijos/zemaiciu-kalvarija" TargetMode="External"/><Relationship Id="rId7" Type="http://schemas.openxmlformats.org/officeDocument/2006/relationships/hyperlink" Target="https://www.vividvilnius.lt/ekskursijos-pavieniams/stebuklai-vilniaus-pozemiuose/" TargetMode="External"/><Relationship Id="rId12" Type="http://schemas.openxmlformats.org/officeDocument/2006/relationships/hyperlink" Target="https://kaisiadoriuvyskupija.lt/vyskupija/izymios-vietos/" TargetMode="External"/><Relationship Id="rId17" Type="http://schemas.openxmlformats.org/officeDocument/2006/relationships/hyperlink" Target="https://www.vaticannews.va/lt/vatikanas/news/2025-01/atvertos-sventosios-durys-i-sv-pauliaus-uz-muru-bazilika.html" TargetMode="External"/><Relationship Id="rId2" Type="http://schemas.openxmlformats.org/officeDocument/2006/relationships/hyperlink" Target="https://www.flickr.com/photos/sheepdog_rex/4769056428" TargetMode="External"/><Relationship Id="rId16" Type="http://schemas.openxmlformats.org/officeDocument/2006/relationships/hyperlink" Target="https://mission.spaziospadoni.org/lt/2025-m.-jubiliejus%2C-atrad%C4%99s-%C5%A1vent%C5%B3-dur%C5%B3-simbol%C4%AF/" TargetMode="External"/><Relationship Id="rId1" Type="http://schemas.openxmlformats.org/officeDocument/2006/relationships/slideLayout" Target="../slideLayouts/slideLayout5.xml"/><Relationship Id="rId6" Type="http://schemas.openxmlformats.org/officeDocument/2006/relationships/hyperlink" Target="http://vilkaviskiovyskupija.lt/dekanatai-ir-parapijos/marijampoles-dekanatas/marijampoles-sv-arkang-mykolo-parapija/" TargetMode="External"/><Relationship Id="rId11" Type="http://schemas.openxmlformats.org/officeDocument/2006/relationships/hyperlink" Target="https://www.vilnensis.lt/dievo-gailestingumo-sventoveje-sv-misios-uz-covid-19-aukas/" TargetMode="External"/><Relationship Id="rId5" Type="http://schemas.openxmlformats.org/officeDocument/2006/relationships/hyperlink" Target="https://vietugidas.lt/vilkaviskio-svc-mergeles-marijos-apsilankymo-katedra/" TargetMode="External"/><Relationship Id="rId15" Type="http://schemas.openxmlformats.org/officeDocument/2006/relationships/hyperlink" Target="https://www.bernardinai.lt/2015-12-04-sventuju-duru-simbolika-ir-reiksme/" TargetMode="External"/><Relationship Id="rId10" Type="http://schemas.openxmlformats.org/officeDocument/2006/relationships/hyperlink" Target="https://www.delfi.lt/temos/dievo-gailestingumo-sventove" TargetMode="External"/><Relationship Id="rId4" Type="http://schemas.openxmlformats.org/officeDocument/2006/relationships/hyperlink" Target="https://visit.telsiai.lt/lankytinos-vietos/telsiu-sv-antano-paduviecio-katedra/" TargetMode="External"/><Relationship Id="rId9" Type="http://schemas.openxmlformats.org/officeDocument/2006/relationships/hyperlink" Target="http://www.mdl.projektas.vu.lt/memoria/lietuvos-istorijos-naratyvai-ir-atminties-vietos/zalgirio-musio-atmintys/prioritetiniai-paveldo-objektai/traku_baznycia/" TargetMode="External"/><Relationship Id="rId14" Type="http://schemas.openxmlformats.org/officeDocument/2006/relationships/hyperlink" Target="https://artuma.lt/archyvas/rinktiniai/show/vilties-piligrimai" TargetMode="External"/></Relationships>
</file>

<file path=ppt/slides/_rels/slide3.xml.rels><?xml version="1.0" encoding="UTF-8" standalone="yes"?>
<Relationships xmlns="http://schemas.openxmlformats.org/package/2006/relationships"><Relationship Id="rId3" Type="http://schemas.openxmlformats.org/officeDocument/2006/relationships/hyperlink" Target="https://biblija.lt/index.aspx?cmp=reading&amp;doc=BiblijaRKK1998_Kun_25" TargetMode="External"/><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6.xml"/><Relationship Id="rId1" Type="http://schemas.openxmlformats.org/officeDocument/2006/relationships/themeOverride" Target="../theme/themeOverride1.xml"/><Relationship Id="rId4" Type="http://schemas.openxmlformats.org/officeDocument/2006/relationships/hyperlink" Target="https://katekizmas.lt/kbk/dalis2/skyrius2/poskyris2/skirsnis4#se507" TargetMode="Externa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hemeOverride" Target="../theme/themeOverride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hyperlink" Target="https://jubiliejus2025.katalikai.lt/apie/bule" TargetMode="External"/><Relationship Id="rId7"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jubiliejus2025.katalikai.lt/apie/logotipas" TargetMode="External"/><Relationship Id="rId5" Type="http://schemas.openxmlformats.org/officeDocument/2006/relationships/hyperlink" Target="https://jubiliejus2025.katalikai.lt/apie/himnas" TargetMode="External"/><Relationship Id="rId4" Type="http://schemas.openxmlformats.org/officeDocument/2006/relationships/hyperlink" Target="https://jubiliejus2025.katalikai.lt/apie/malda" TargetMode="External"/></Relationships>
</file>

<file path=ppt/slides/_rels/slide8.xml.rels><?xml version="1.0" encoding="UTF-8" standalone="yes"?>
<Relationships xmlns="http://schemas.openxmlformats.org/package/2006/relationships"><Relationship Id="rId8" Type="http://schemas.openxmlformats.org/officeDocument/2006/relationships/hyperlink" Target="https://jubiliejus2025.katalikai.lt/apie/zenklai#ispazinimas" TargetMode="External"/><Relationship Id="rId3" Type="http://schemas.openxmlformats.org/officeDocument/2006/relationships/hyperlink" Target="https://jubiliejus2025.katalikai.lt/apie/zenklai#piligrimyste" TargetMode="External"/><Relationship Id="rId7" Type="http://schemas.openxmlformats.org/officeDocument/2006/relationships/hyperlink" Target="https://jubiliejus2025.katalikai.lt/apie/zenklai#liturgija" TargetMode="External"/><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hyperlink" Target="https://jubiliejus2025.katalikai.lt/apie/zenklai#malda" TargetMode="External"/><Relationship Id="rId5" Type="http://schemas.openxmlformats.org/officeDocument/2006/relationships/hyperlink" Target="https://jubiliejus2025.katalikai.lt/apie/zenklai#sutaikinimas" TargetMode="External"/><Relationship Id="rId10" Type="http://schemas.openxmlformats.org/officeDocument/2006/relationships/image" Target="../media/image4.jpeg"/><Relationship Id="rId4" Type="http://schemas.openxmlformats.org/officeDocument/2006/relationships/hyperlink" Target="https://jubiliejus2025.katalikai.lt/apie/zenklai#durys" TargetMode="External"/><Relationship Id="rId9" Type="http://schemas.openxmlformats.org/officeDocument/2006/relationships/hyperlink" Target="https://jubiliejus2025.katalikai.lt/apie/zenklai#atlaidai"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hyperlink" Target="https://www.vaticannews.va/lt/baznycia/news/2020-06/sv-pauliaus-ir-petro-kapai-romoje.html" TargetMode="External"/><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hyperlink" Target="https://lt.wikipedia.org/wiki/Santa_Maria_Maggiore" TargetMode="External"/><Relationship Id="rId5" Type="http://schemas.openxmlformats.org/officeDocument/2006/relationships/hyperlink" Target="https://www.vle.lt/straipsnis/lateranas/" TargetMode="External"/><Relationship Id="rId4" Type="http://schemas.openxmlformats.org/officeDocument/2006/relationships/hyperlink" Target="https://www.vle.lt/straipsnis/sv-petro-bazilika/"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2384708B-22C2-8788-2392-F0F2E342F3E3}"/>
              </a:ext>
            </a:extLst>
          </p:cNvPr>
          <p:cNvSpPr>
            <a:spLocks noGrp="1"/>
          </p:cNvSpPr>
          <p:nvPr>
            <p:ph type="ctrTitle"/>
          </p:nvPr>
        </p:nvSpPr>
        <p:spPr>
          <a:xfrm>
            <a:off x="2295492" y="1894176"/>
            <a:ext cx="6832879" cy="598874"/>
          </a:xfrm>
        </p:spPr>
        <p:txBody>
          <a:bodyPr>
            <a:normAutofit fontScale="90000"/>
          </a:bodyPr>
          <a:lstStyle/>
          <a:p>
            <a:endParaRPr lang="lt-LT" dirty="0"/>
          </a:p>
        </p:txBody>
      </p:sp>
      <p:sp>
        <p:nvSpPr>
          <p:cNvPr id="3" name="Antrinis pavadinimas 2">
            <a:extLst>
              <a:ext uri="{FF2B5EF4-FFF2-40B4-BE49-F238E27FC236}">
                <a16:creationId xmlns:a16="http://schemas.microsoft.com/office/drawing/2014/main" id="{7BD3D60A-6938-F6BA-7C29-DC994FE35740}"/>
              </a:ext>
            </a:extLst>
          </p:cNvPr>
          <p:cNvSpPr>
            <a:spLocks noGrp="1"/>
          </p:cNvSpPr>
          <p:nvPr>
            <p:ph type="subTitle" idx="1"/>
          </p:nvPr>
        </p:nvSpPr>
        <p:spPr/>
        <p:txBody>
          <a:bodyPr/>
          <a:lstStyle/>
          <a:p>
            <a:endParaRPr lang="lt-LT" dirty="0"/>
          </a:p>
        </p:txBody>
      </p:sp>
      <p:pic>
        <p:nvPicPr>
          <p:cNvPr id="1026" name="Picture 2" descr="Jubiliejus 2025 LT">
            <a:extLst>
              <a:ext uri="{FF2B5EF4-FFF2-40B4-BE49-F238E27FC236}">
                <a16:creationId xmlns:a16="http://schemas.microsoft.com/office/drawing/2014/main" id="{9CE47495-5AC2-70D1-B3B4-051AFC7770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8201" y="550565"/>
            <a:ext cx="5124659" cy="51246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73259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44746EC9-49F0-D0FD-A29C-A4583DFF5D85}"/>
              </a:ext>
            </a:extLst>
          </p:cNvPr>
          <p:cNvSpPr txBox="1"/>
          <p:nvPr/>
        </p:nvSpPr>
        <p:spPr>
          <a:xfrm>
            <a:off x="1766664" y="5387776"/>
            <a:ext cx="10133670" cy="369332"/>
          </a:xfrm>
          <a:prstGeom prst="rect">
            <a:avLst/>
          </a:prstGeom>
          <a:noFill/>
        </p:spPr>
        <p:txBody>
          <a:bodyPr wrap="square">
            <a:spAutoFit/>
          </a:bodyPr>
          <a:lstStyle/>
          <a:p>
            <a:r>
              <a:rPr lang="lt-LT" b="0" i="0" dirty="0">
                <a:solidFill>
                  <a:srgbClr val="373737"/>
                </a:solidFill>
                <a:effectLst/>
                <a:latin typeface="Palemonas"/>
              </a:rPr>
              <a:t>Rago pūtimu pradėtos Šventųjų durų į Šv. Pauliaus už mūrų baziliką atidarymo apeigos</a:t>
            </a:r>
            <a:endParaRPr lang="lt-LT" dirty="0">
              <a:latin typeface="Palemonas"/>
            </a:endParaRPr>
          </a:p>
        </p:txBody>
      </p:sp>
      <p:pic>
        <p:nvPicPr>
          <p:cNvPr id="3074" name="Picture 2" descr="Rago pūtimu pradėtos Šventųjų durų į Šv. Pauliaus už mūrų baziliką atidarymo apeigos">
            <a:extLst>
              <a:ext uri="{FF2B5EF4-FFF2-40B4-BE49-F238E27FC236}">
                <a16:creationId xmlns:a16="http://schemas.microsoft.com/office/drawing/2014/main" id="{B97CD6D8-B969-9C54-D8EE-FBC38BCB29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20877" y="374030"/>
            <a:ext cx="8482128" cy="477261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F2DA732-EE84-0125-3301-281E164AD70E}"/>
              </a:ext>
            </a:extLst>
          </p:cNvPr>
          <p:cNvSpPr txBox="1"/>
          <p:nvPr/>
        </p:nvSpPr>
        <p:spPr>
          <a:xfrm>
            <a:off x="1179706" y="6160804"/>
            <a:ext cx="9832587" cy="646331"/>
          </a:xfrm>
          <a:prstGeom prst="rect">
            <a:avLst/>
          </a:prstGeom>
          <a:noFill/>
        </p:spPr>
        <p:txBody>
          <a:bodyPr wrap="square">
            <a:spAutoFit/>
          </a:bodyPr>
          <a:lstStyle/>
          <a:p>
            <a:r>
              <a:rPr lang="lt-LT" dirty="0"/>
              <a:t>https://www.vaticannews.va/lt/vatikanas/news/2025-01/atvertos-sventosios-durys-i-sv-pauliaus-uz-muru-bazilika.html</a:t>
            </a:r>
          </a:p>
        </p:txBody>
      </p:sp>
    </p:spTree>
    <p:extLst>
      <p:ext uri="{BB962C8B-B14F-4D97-AF65-F5344CB8AC3E}">
        <p14:creationId xmlns:p14="http://schemas.microsoft.com/office/powerpoint/2010/main" val="4044949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2BE58231-BCDF-9D99-9785-5A52DC027B41}"/>
              </a:ext>
            </a:extLst>
          </p:cNvPr>
          <p:cNvSpPr>
            <a:spLocks noGrp="1"/>
          </p:cNvSpPr>
          <p:nvPr>
            <p:ph type="title"/>
          </p:nvPr>
        </p:nvSpPr>
        <p:spPr>
          <a:xfrm>
            <a:off x="1346394" y="185899"/>
            <a:ext cx="10364451" cy="561354"/>
          </a:xfrm>
        </p:spPr>
        <p:txBody>
          <a:bodyPr>
            <a:normAutofit fontScale="90000"/>
          </a:bodyPr>
          <a:lstStyle/>
          <a:p>
            <a:r>
              <a:rPr lang="lt-LT" b="0" i="0" dirty="0">
                <a:solidFill>
                  <a:schemeClr val="accent1">
                    <a:lumMod val="75000"/>
                  </a:schemeClr>
                </a:solidFill>
                <a:effectLst/>
                <a:latin typeface="Georgia" panose="02040502050405020303" pitchFamily="18" charset="0"/>
              </a:rPr>
              <a:t>Įžengimo pro Šventąsias duris prasmė</a:t>
            </a:r>
            <a:endParaRPr lang="lt-LT" dirty="0">
              <a:solidFill>
                <a:schemeClr val="accent1">
                  <a:lumMod val="75000"/>
                </a:schemeClr>
              </a:solidFill>
            </a:endParaRPr>
          </a:p>
        </p:txBody>
      </p:sp>
      <p:pic>
        <p:nvPicPr>
          <p:cNvPr id="3" name="Picture 2" descr="Jubiliejus 2025 LT">
            <a:extLst>
              <a:ext uri="{FF2B5EF4-FFF2-40B4-BE49-F238E27FC236}">
                <a16:creationId xmlns:a16="http://schemas.microsoft.com/office/drawing/2014/main" id="{65C90A3F-DD23-8C2D-28EC-BAFA86032EE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179871" cy="117987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2A1EE80-0973-6408-9646-087D645999B3}"/>
              </a:ext>
            </a:extLst>
          </p:cNvPr>
          <p:cNvSpPr txBox="1"/>
          <p:nvPr/>
        </p:nvSpPr>
        <p:spPr>
          <a:xfrm>
            <a:off x="4533192" y="185899"/>
            <a:ext cx="7344176" cy="7976543"/>
          </a:xfrm>
          <a:prstGeom prst="rect">
            <a:avLst/>
          </a:prstGeom>
          <a:noFill/>
        </p:spPr>
        <p:txBody>
          <a:bodyPr wrap="square">
            <a:spAutoFit/>
          </a:bodyPr>
          <a:lstStyle/>
          <a:p>
            <a:pPr algn="ctr">
              <a:spcAft>
                <a:spcPts val="750"/>
              </a:spcAft>
            </a:pPr>
            <a:endParaRPr lang="lt-LT" sz="2400" b="0" i="0" dirty="0">
              <a:solidFill>
                <a:srgbClr val="000000"/>
              </a:solidFill>
              <a:effectLst/>
              <a:latin typeface="TiemposText"/>
            </a:endParaRPr>
          </a:p>
          <a:p>
            <a:pPr algn="ctr">
              <a:spcAft>
                <a:spcPts val="750"/>
              </a:spcAft>
            </a:pPr>
            <a:r>
              <a:rPr lang="lt-LT" sz="2400" dirty="0">
                <a:solidFill>
                  <a:srgbClr val="000000"/>
                </a:solidFill>
                <a:latin typeface="TiemposText"/>
              </a:rPr>
              <a:t>Šventieji</a:t>
            </a:r>
            <a:r>
              <a:rPr lang="lt-LT" sz="2400" b="0" i="0" dirty="0">
                <a:solidFill>
                  <a:srgbClr val="000000"/>
                </a:solidFill>
                <a:effectLst/>
                <a:latin typeface="TiemposText"/>
              </a:rPr>
              <a:t>, arba Jubiliejaus, metai prasideda Viešpaties Užgimimo išvakarėse atidarant Šv. Petro bazilikos duris. Tai turbūt vienas ryškiausių mūsų Jubiliejinių metų ženklų. Atidaryti duris – tai iš esmės prisiminti, kad Kristus yra sakęs „Aš esu vartai. Jei kas eis per mane, bus išgelbėtas. Jis įeis ir išeis ir ganyklą sau ras“ (Jn 10, 9). Man atrodo, labai svarbi mintis apie vartų prasmę, įėjimą ir išėjimą.</a:t>
            </a:r>
          </a:p>
          <a:p>
            <a:pPr algn="ctr">
              <a:spcAft>
                <a:spcPts val="750"/>
              </a:spcAft>
            </a:pPr>
            <a:r>
              <a:rPr lang="lt-LT" sz="2400" b="0" i="0" dirty="0">
                <a:solidFill>
                  <a:srgbClr val="000000"/>
                </a:solidFill>
                <a:effectLst/>
                <a:latin typeface="TiemposText"/>
              </a:rPr>
              <a:t>Įžengimas pro Šventąsias duris – tai apeiga, kuri bus Jubiliejinių metų ženklas, atlaidų patirtis. Tai turi priminti krikščioniškosios egzistencijos esmę – mes esame Dieve, o ne Dievo išorėje, todėl praeiti pro šiuos vartus – tai lyg įeiti į Kristaus gyvenimą, tai yra priimti visą Kristaus būtį ir ja persiimti. Juk tai ir reiškia būti krikščioniu – būti Kristuje, nauju kūriniu, būti naujo dangaus ir naujos žemės pranašu, kuris ir yra vilties piligrimystės esencija</a:t>
            </a:r>
            <a:r>
              <a:rPr lang="lt-LT" sz="2400" b="0" i="0" dirty="0">
                <a:solidFill>
                  <a:srgbClr val="333333"/>
                </a:solidFill>
                <a:effectLst/>
                <a:latin typeface="Palemonas"/>
                <a:cs typeface="Arial" panose="020B0604020202020204" pitchFamily="34" charset="0"/>
              </a:rPr>
              <a:t>. </a:t>
            </a:r>
            <a:r>
              <a:rPr lang="lt-LT" sz="1400" b="0" i="0" dirty="0">
                <a:solidFill>
                  <a:srgbClr val="333333"/>
                </a:solidFill>
                <a:effectLst/>
                <a:latin typeface="Palemonas"/>
                <a:cs typeface="Arial" panose="020B0604020202020204" pitchFamily="34" charset="0"/>
              </a:rPr>
              <a:t>https://www.bernardinai.lt/kun-a-kazlauskas-perzengti-sventasias-duris-lyg-ieiti-i-kristaus-gyvenima</a:t>
            </a:r>
            <a:r>
              <a:rPr lang="lt-LT" sz="2400" b="0" i="0" dirty="0">
                <a:solidFill>
                  <a:srgbClr val="333333"/>
                </a:solidFill>
                <a:effectLst/>
                <a:latin typeface="Palemonas"/>
                <a:cs typeface="Arial" panose="020B0604020202020204" pitchFamily="34" charset="0"/>
              </a:rPr>
              <a:t>/</a:t>
            </a:r>
          </a:p>
          <a:p>
            <a:pPr algn="ctr">
              <a:spcAft>
                <a:spcPts val="750"/>
              </a:spcAft>
            </a:pPr>
            <a:endParaRPr lang="lt-LT" sz="2400" b="0" i="0" dirty="0">
              <a:solidFill>
                <a:srgbClr val="333333"/>
              </a:solidFill>
              <a:effectLst/>
              <a:latin typeface="Palemonas"/>
              <a:cs typeface="Arial" panose="020B0604020202020204" pitchFamily="34" charset="0"/>
            </a:endParaRPr>
          </a:p>
          <a:p>
            <a:pPr algn="l">
              <a:spcBef>
                <a:spcPts val="1350"/>
              </a:spcBef>
              <a:spcAft>
                <a:spcPts val="750"/>
              </a:spcAft>
            </a:pPr>
            <a:r>
              <a:rPr lang="lt-LT" b="0" i="0" dirty="0">
                <a:solidFill>
                  <a:srgbClr val="333333"/>
                </a:solidFill>
                <a:effectLst/>
                <a:latin typeface="PT Sans" panose="020B0503020203020204" pitchFamily="34" charset="-70"/>
              </a:rPr>
              <a:t> </a:t>
            </a:r>
          </a:p>
        </p:txBody>
      </p:sp>
      <p:pic>
        <p:nvPicPr>
          <p:cNvPr id="7170" name="Picture 2">
            <a:extLst>
              <a:ext uri="{FF2B5EF4-FFF2-40B4-BE49-F238E27FC236}">
                <a16:creationId xmlns:a16="http://schemas.microsoft.com/office/drawing/2014/main" id="{4DF1B4CB-30B5-487D-EDE4-D78E84451A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726" y="1166649"/>
            <a:ext cx="4384633" cy="552621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321330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rotWithShape="1">
          <a:gsLst>
            <a:gs pos="0">
              <a:schemeClr val="bg1">
                <a:tint val="90000"/>
                <a:lumMod val="110000"/>
              </a:schemeClr>
            </a:gs>
            <a:gs pos="100000">
              <a:schemeClr val="bg1">
                <a:shade val="64000"/>
                <a:lumMod val="88000"/>
              </a:schemeClr>
            </a:gs>
          </a:gsLst>
          <a:lin ang="5400000" scaled="0"/>
        </a:gradFill>
        <a:effectLst/>
      </p:bgPr>
    </p:bg>
    <p:spTree>
      <p:nvGrpSpPr>
        <p:cNvPr id="1" name=""/>
        <p:cNvGrpSpPr/>
        <p:nvPr/>
      </p:nvGrpSpPr>
      <p:grpSpPr>
        <a:xfrm>
          <a:off x="0" y="0"/>
          <a:ext cx="0" cy="0"/>
          <a:chOff x="0" y="0"/>
          <a:chExt cx="0" cy="0"/>
        </a:xfrm>
      </p:grpSpPr>
      <p:pic>
        <p:nvPicPr>
          <p:cNvPr id="9223" name="Picture 2">
            <a:extLst>
              <a:ext uri="{FF2B5EF4-FFF2-40B4-BE49-F238E27FC236}">
                <a16:creationId xmlns:a16="http://schemas.microsoft.com/office/drawing/2014/main" id="{E1408BAF-1350-4BC5-9C72-82A08BB07B4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pic>
        <p:nvPicPr>
          <p:cNvPr id="9225" name="Picture 9224">
            <a:extLst>
              <a:ext uri="{FF2B5EF4-FFF2-40B4-BE49-F238E27FC236}">
                <a16:creationId xmlns:a16="http://schemas.microsoft.com/office/drawing/2014/main" id="{44E843C5-E258-463E-B6A7-03E24286BC8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useBgFill="1">
        <p:nvSpPr>
          <p:cNvPr id="9227" name="Rectangle 9226">
            <a:extLst>
              <a:ext uri="{FF2B5EF4-FFF2-40B4-BE49-F238E27FC236}">
                <a16:creationId xmlns:a16="http://schemas.microsoft.com/office/drawing/2014/main" id="{5D2CA358-2EA6-49C2-AAEF-0C79C1F7626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229" name="Picture 2">
            <a:extLst>
              <a:ext uri="{FF2B5EF4-FFF2-40B4-BE49-F238E27FC236}">
                <a16:creationId xmlns:a16="http://schemas.microsoft.com/office/drawing/2014/main" id="{AAD74829-8970-4A28-B5F6-387E0E31383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alphaModFix amt="7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Jubiliejus 2025 LT">
            <a:extLst>
              <a:ext uri="{FF2B5EF4-FFF2-40B4-BE49-F238E27FC236}">
                <a16:creationId xmlns:a16="http://schemas.microsoft.com/office/drawing/2014/main" id="{24DE23A8-66D4-EB8C-9EDA-5A872078DF66}"/>
              </a:ext>
            </a:extLst>
          </p:cNvPr>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6117" y="-4"/>
            <a:ext cx="2117483" cy="2117483"/>
          </a:xfrm>
          <a:prstGeom prst="rect">
            <a:avLst/>
          </a:prstGeom>
          <a:noFill/>
          <a:extLst>
            <a:ext uri="{909E8E84-426E-40DD-AFC4-6F175D3DCCD1}">
              <a14:hiddenFill xmlns:a14="http://schemas.microsoft.com/office/drawing/2010/main">
                <a:solidFill>
                  <a:srgbClr val="FFFFFF"/>
                </a:solidFill>
              </a14:hiddenFill>
            </a:ext>
          </a:extLst>
        </p:spPr>
      </p:pic>
      <p:pic>
        <p:nvPicPr>
          <p:cNvPr id="9218" name="Picture 2">
            <a:extLst>
              <a:ext uri="{FF2B5EF4-FFF2-40B4-BE49-F238E27FC236}">
                <a16:creationId xmlns:a16="http://schemas.microsoft.com/office/drawing/2014/main" id="{D9634357-3E4F-D6CB-D9A0-09BF91C4B53A}"/>
              </a:ext>
            </a:extLst>
          </p:cNvPr>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84505" y="2539004"/>
            <a:ext cx="4278425" cy="299489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761E1935-BF26-D5B5-612E-84F83EB3E3F9}"/>
              </a:ext>
            </a:extLst>
          </p:cNvPr>
          <p:cNvSpPr txBox="1"/>
          <p:nvPr/>
        </p:nvSpPr>
        <p:spPr>
          <a:xfrm>
            <a:off x="4599581" y="1228443"/>
            <a:ext cx="7157601" cy="5254829"/>
          </a:xfrm>
          <a:prstGeom prst="rect">
            <a:avLst/>
          </a:prstGeom>
        </p:spPr>
        <p:txBody>
          <a:bodyPr vert="horz" lIns="91440" tIns="45720" rIns="91440" bIns="45720" rtlCol="0">
            <a:noAutofit/>
          </a:bodyPr>
          <a:lstStyle/>
          <a:p>
            <a:pPr marL="285750" indent="-228600" defTabSz="914400">
              <a:lnSpc>
                <a:spcPct val="110000"/>
              </a:lnSpc>
              <a:spcAft>
                <a:spcPts val="600"/>
              </a:spcAft>
              <a:buClr>
                <a:schemeClr val="tx1"/>
              </a:buClr>
              <a:buFont typeface="Arial" panose="020B0604020202020204" pitchFamily="34" charset="0"/>
              <a:buChar char="•"/>
            </a:pPr>
            <a:r>
              <a:rPr lang="en-US" sz="2000" b="1" i="0" cap="all" dirty="0" err="1">
                <a:latin typeface="Palemonas"/>
              </a:rPr>
              <a:t>išpažinti</a:t>
            </a:r>
            <a:r>
              <a:rPr lang="en-US" sz="2000" b="1" i="0" cap="all" dirty="0">
                <a:latin typeface="Palemonas"/>
              </a:rPr>
              <a:t>, </a:t>
            </a:r>
            <a:r>
              <a:rPr lang="en-US" sz="2000" b="1" i="0" cap="all" dirty="0" err="1">
                <a:latin typeface="Palemonas"/>
              </a:rPr>
              <a:t>kad</a:t>
            </a:r>
            <a:r>
              <a:rPr lang="en-US" sz="2000" b="1" i="0" cap="all" dirty="0">
                <a:latin typeface="Palemonas"/>
              </a:rPr>
              <a:t> </a:t>
            </a:r>
            <a:r>
              <a:rPr lang="en-US" sz="2000" b="1" i="0" cap="all" dirty="0" err="1">
                <a:latin typeface="Palemonas"/>
              </a:rPr>
              <a:t>Jėzus</a:t>
            </a:r>
            <a:r>
              <a:rPr lang="en-US" sz="2000" b="1" i="0" cap="all" dirty="0">
                <a:latin typeface="Palemonas"/>
              </a:rPr>
              <a:t> </a:t>
            </a:r>
            <a:r>
              <a:rPr lang="en-US" sz="2000" b="1" i="0" cap="all" dirty="0" err="1">
                <a:latin typeface="Palemonas"/>
              </a:rPr>
              <a:t>Kristus</a:t>
            </a:r>
            <a:r>
              <a:rPr lang="en-US" sz="2000" b="1" i="0" cap="all" dirty="0">
                <a:latin typeface="Palemonas"/>
              </a:rPr>
              <a:t> </a:t>
            </a:r>
            <a:r>
              <a:rPr lang="en-US" sz="2000" b="1" i="0" cap="all" dirty="0" err="1">
                <a:latin typeface="Palemonas"/>
              </a:rPr>
              <a:t>yra</a:t>
            </a:r>
            <a:r>
              <a:rPr lang="en-US" sz="2000" b="1" i="0" cap="all" dirty="0">
                <a:latin typeface="Palemonas"/>
              </a:rPr>
              <a:t> </a:t>
            </a:r>
            <a:r>
              <a:rPr lang="en-US" sz="2000" b="1" i="0" cap="all" dirty="0" err="1">
                <a:latin typeface="Palemonas"/>
              </a:rPr>
              <a:t>Viešpats</a:t>
            </a:r>
            <a:r>
              <a:rPr lang="en-US" sz="2000" b="1" i="0" cap="all" dirty="0">
                <a:latin typeface="Palemonas"/>
              </a:rPr>
              <a:t> –</a:t>
            </a:r>
            <a:r>
              <a:rPr lang="en-US" sz="2000" b="0" i="0" cap="all" dirty="0">
                <a:latin typeface="Palemonas"/>
              </a:rPr>
              <a:t> </a:t>
            </a:r>
            <a:r>
              <a:rPr lang="en-US" sz="2000" b="0" i="0" cap="all" dirty="0" err="1">
                <a:latin typeface="Palemonas"/>
              </a:rPr>
              <a:t>sukalbėk</a:t>
            </a:r>
            <a:r>
              <a:rPr lang="en-US" sz="2000" b="0" i="0" cap="all" dirty="0">
                <a:latin typeface="Palemonas"/>
              </a:rPr>
              <a:t> TIKIU Į VIENĄ DIEVĄ</a:t>
            </a:r>
            <a:r>
              <a:rPr lang="en-US" sz="2000" cap="all" dirty="0">
                <a:latin typeface="Palemonas"/>
              </a:rPr>
              <a:t>;</a:t>
            </a:r>
            <a:endParaRPr lang="en-US" sz="2000" b="0" i="0" cap="all" dirty="0">
              <a:latin typeface="Palemonas"/>
            </a:endParaRPr>
          </a:p>
          <a:p>
            <a:pPr marL="285750" indent="-228600" defTabSz="914400">
              <a:lnSpc>
                <a:spcPct val="110000"/>
              </a:lnSpc>
              <a:spcAft>
                <a:spcPts val="600"/>
              </a:spcAft>
              <a:buClr>
                <a:schemeClr val="tx1"/>
              </a:buClr>
              <a:buFont typeface="Arial" panose="020B0604020202020204" pitchFamily="34" charset="0"/>
              <a:buChar char="•"/>
            </a:pPr>
            <a:r>
              <a:rPr lang="en-US" sz="2000" b="1" i="0" cap="all" dirty="0" err="1">
                <a:latin typeface="Palemonas"/>
              </a:rPr>
              <a:t>sustiprinti</a:t>
            </a:r>
            <a:r>
              <a:rPr lang="en-US" sz="2000" b="1" i="0" cap="all" dirty="0">
                <a:latin typeface="Palemonas"/>
              </a:rPr>
              <a:t> Jame </a:t>
            </a:r>
            <a:r>
              <a:rPr lang="en-US" sz="2000" b="1" i="0" cap="all" dirty="0" err="1">
                <a:latin typeface="Palemonas"/>
              </a:rPr>
              <a:t>savo</a:t>
            </a:r>
            <a:r>
              <a:rPr lang="en-US" sz="2000" b="1" i="0" cap="all" dirty="0">
                <a:latin typeface="Palemonas"/>
              </a:rPr>
              <a:t> </a:t>
            </a:r>
            <a:r>
              <a:rPr lang="en-US" sz="2000" b="1" i="0" cap="all" dirty="0" err="1">
                <a:latin typeface="Palemonas"/>
              </a:rPr>
              <a:t>tikėjimą</a:t>
            </a:r>
            <a:r>
              <a:rPr lang="en-US" sz="2000" b="1" i="0" cap="all" dirty="0">
                <a:latin typeface="Palemonas"/>
              </a:rPr>
              <a:t> –</a:t>
            </a:r>
            <a:r>
              <a:rPr lang="en-US" sz="2000" b="0" i="0" cap="all" dirty="0">
                <a:latin typeface="Palemonas"/>
              </a:rPr>
              <a:t> </a:t>
            </a:r>
            <a:r>
              <a:rPr lang="en-US" sz="2000" b="0" i="0" cap="all" dirty="0" err="1">
                <a:latin typeface="Palemonas"/>
              </a:rPr>
              <a:t>dalyvauk</a:t>
            </a:r>
            <a:r>
              <a:rPr lang="en-US" sz="2000" b="0" i="0" cap="all" dirty="0">
                <a:latin typeface="Palemonas"/>
              </a:rPr>
              <a:t> </a:t>
            </a:r>
            <a:r>
              <a:rPr lang="en-US" sz="2000" b="0" i="0" cap="all" dirty="0" err="1">
                <a:latin typeface="Palemonas"/>
              </a:rPr>
              <a:t>šv</a:t>
            </a:r>
            <a:r>
              <a:rPr lang="en-US" sz="2000" b="0" i="0" cap="all" dirty="0">
                <a:latin typeface="Palemonas"/>
              </a:rPr>
              <a:t>. </a:t>
            </a:r>
            <a:r>
              <a:rPr lang="en-US" sz="2000" b="0" i="0" cap="all" dirty="0" err="1">
                <a:latin typeface="Palemonas"/>
              </a:rPr>
              <a:t>Mišiose</a:t>
            </a:r>
            <a:r>
              <a:rPr lang="en-US" sz="2000" b="0" i="0" cap="all" dirty="0">
                <a:latin typeface="Palemonas"/>
              </a:rPr>
              <a:t>;  </a:t>
            </a:r>
          </a:p>
          <a:p>
            <a:pPr marL="285750" indent="-228600" defTabSz="914400">
              <a:lnSpc>
                <a:spcPct val="110000"/>
              </a:lnSpc>
              <a:spcAft>
                <a:spcPts val="600"/>
              </a:spcAft>
              <a:buClr>
                <a:schemeClr val="tx1"/>
              </a:buClr>
              <a:buFont typeface="Arial" panose="020B0604020202020204" pitchFamily="34" charset="0"/>
              <a:buChar char="•"/>
            </a:pPr>
            <a:r>
              <a:rPr lang="en-US" sz="2000" b="1" i="0" cap="all" dirty="0" err="1">
                <a:latin typeface="Palemonas"/>
              </a:rPr>
              <a:t>priimti</a:t>
            </a:r>
            <a:r>
              <a:rPr lang="en-US" sz="2000" b="1" i="0" cap="all" dirty="0">
                <a:latin typeface="Palemonas"/>
              </a:rPr>
              <a:t> </a:t>
            </a:r>
            <a:r>
              <a:rPr lang="en-US" sz="2000" b="1" i="0" cap="all" dirty="0" err="1">
                <a:latin typeface="Palemonas"/>
              </a:rPr>
              <a:t>naują</a:t>
            </a:r>
            <a:r>
              <a:rPr lang="en-US" sz="2000" b="1" i="0" cap="all" dirty="0">
                <a:latin typeface="Palemonas"/>
              </a:rPr>
              <a:t> Jo mums </a:t>
            </a:r>
            <a:r>
              <a:rPr lang="en-US" sz="2000" b="1" i="0" cap="all" dirty="0" err="1">
                <a:latin typeface="Palemonas"/>
              </a:rPr>
              <a:t>duotą</a:t>
            </a:r>
            <a:r>
              <a:rPr lang="en-US" sz="2000" b="1" i="0" cap="all" dirty="0">
                <a:latin typeface="Palemonas"/>
              </a:rPr>
              <a:t> </a:t>
            </a:r>
            <a:r>
              <a:rPr lang="en-US" sz="2000" b="1" i="0" cap="all" dirty="0" err="1">
                <a:latin typeface="Palemonas"/>
              </a:rPr>
              <a:t>gyvenimą</a:t>
            </a:r>
            <a:r>
              <a:rPr lang="en-US" sz="2000" b="1" i="0" cap="all" dirty="0">
                <a:latin typeface="Palemonas"/>
              </a:rPr>
              <a:t> – </a:t>
            </a:r>
            <a:r>
              <a:rPr lang="en-US" sz="2000" b="0" i="0" cap="all" dirty="0">
                <a:latin typeface="Palemonas"/>
              </a:rPr>
              <a:t> </a:t>
            </a:r>
            <a:r>
              <a:rPr lang="en-US" sz="2000" b="0" i="0" cap="all" dirty="0" err="1">
                <a:latin typeface="Palemonas"/>
              </a:rPr>
              <a:t>atlik</a:t>
            </a:r>
            <a:r>
              <a:rPr lang="en-US" sz="2000" b="0" i="0" cap="all" dirty="0">
                <a:latin typeface="Palemonas"/>
              </a:rPr>
              <a:t> </a:t>
            </a:r>
            <a:r>
              <a:rPr lang="en-US" sz="2000" b="0" i="0" cap="all" dirty="0" err="1">
                <a:latin typeface="Palemonas"/>
              </a:rPr>
              <a:t>gerą</a:t>
            </a:r>
            <a:r>
              <a:rPr lang="en-US" sz="2000" b="0" i="0" cap="all" dirty="0">
                <a:latin typeface="Palemonas"/>
              </a:rPr>
              <a:t> </a:t>
            </a:r>
            <a:r>
              <a:rPr lang="en-US" sz="2000" b="0" i="0" cap="all" dirty="0" err="1">
                <a:latin typeface="Palemonas"/>
              </a:rPr>
              <a:t>išpažintį</a:t>
            </a:r>
            <a:r>
              <a:rPr lang="en-US" sz="2000" b="0" i="0" cap="all" dirty="0">
                <a:latin typeface="Palemonas"/>
              </a:rPr>
              <a:t> </a:t>
            </a:r>
            <a:r>
              <a:rPr lang="en-US" sz="2000" b="0" i="0" cap="all" dirty="0" err="1">
                <a:latin typeface="Palemonas"/>
              </a:rPr>
              <a:t>ir</a:t>
            </a:r>
            <a:r>
              <a:rPr lang="en-US" sz="2000" b="0" i="0" cap="all" dirty="0">
                <a:latin typeface="Palemonas"/>
              </a:rPr>
              <a:t> </a:t>
            </a:r>
            <a:r>
              <a:rPr lang="en-US" sz="2000" b="0" i="0" cap="all" dirty="0" err="1">
                <a:latin typeface="Palemonas"/>
              </a:rPr>
              <a:t>pasinaudok</a:t>
            </a:r>
            <a:r>
              <a:rPr lang="en-US" sz="2000" b="0" i="0" cap="all" dirty="0">
                <a:latin typeface="Palemonas"/>
              </a:rPr>
              <a:t> </a:t>
            </a:r>
            <a:r>
              <a:rPr lang="en-US" sz="2000" b="0" i="0" u="sng" cap="all" dirty="0" err="1">
                <a:latin typeface="Palemonas"/>
              </a:rPr>
              <a:t>Atlaidų</a:t>
            </a:r>
            <a:r>
              <a:rPr lang="en-US" sz="2000" b="0" i="0" u="sng" cap="all" dirty="0">
                <a:latin typeface="Palemonas"/>
              </a:rPr>
              <a:t> </a:t>
            </a:r>
            <a:r>
              <a:rPr lang="en-US" sz="2000" b="0" i="0" u="sng" cap="all" dirty="0" err="1">
                <a:latin typeface="Palemonas"/>
              </a:rPr>
              <a:t>dovana</a:t>
            </a:r>
            <a:r>
              <a:rPr lang="en-US" sz="2000" b="0" i="0" u="sng" cap="all" dirty="0">
                <a:latin typeface="Palemonas"/>
              </a:rPr>
              <a:t>.   </a:t>
            </a:r>
          </a:p>
          <a:p>
            <a:pPr indent="-228600" defTabSz="914400">
              <a:lnSpc>
                <a:spcPct val="110000"/>
              </a:lnSpc>
              <a:spcAft>
                <a:spcPts val="600"/>
              </a:spcAft>
              <a:buClr>
                <a:schemeClr val="tx1"/>
              </a:buClr>
              <a:buFont typeface="Arial" panose="020B0604020202020204" pitchFamily="34" charset="0"/>
              <a:buChar char="•"/>
            </a:pPr>
            <a:r>
              <a:rPr lang="en-US" sz="2000" b="1" i="0" cap="all" dirty="0">
                <a:latin typeface="Palemonas"/>
              </a:rPr>
              <a:t> </a:t>
            </a:r>
            <a:r>
              <a:rPr lang="en-US" sz="2000" b="1" cap="all" dirty="0" err="1">
                <a:latin typeface="Palemonas"/>
              </a:rPr>
              <a:t>leisti</a:t>
            </a:r>
            <a:r>
              <a:rPr lang="en-US" sz="2000" b="1" cap="all" dirty="0">
                <a:latin typeface="Palemonas"/>
              </a:rPr>
              <a:t>, </a:t>
            </a:r>
            <a:r>
              <a:rPr lang="en-US" sz="2000" b="1" cap="all" dirty="0" err="1">
                <a:latin typeface="Palemonas"/>
              </a:rPr>
              <a:t>kad</a:t>
            </a:r>
            <a:r>
              <a:rPr lang="en-US" sz="2000" b="1" cap="all" dirty="0">
                <a:latin typeface="Palemonas"/>
              </a:rPr>
              <a:t> </a:t>
            </a:r>
            <a:r>
              <a:rPr lang="en-US" sz="2000" b="1" cap="all" dirty="0" err="1">
                <a:latin typeface="Palemonas"/>
              </a:rPr>
              <a:t>Jis</a:t>
            </a:r>
            <a:r>
              <a:rPr lang="en-US" sz="2000" b="1" cap="all" dirty="0">
                <a:latin typeface="Palemonas"/>
              </a:rPr>
              <a:t> </a:t>
            </a:r>
            <a:r>
              <a:rPr lang="en-US" sz="2000" b="1" cap="all" dirty="0" err="1">
                <a:latin typeface="Palemonas"/>
              </a:rPr>
              <a:t>mus</a:t>
            </a:r>
            <a:r>
              <a:rPr lang="en-US" sz="2000" b="1" cap="all" dirty="0">
                <a:latin typeface="Palemonas"/>
              </a:rPr>
              <a:t> </a:t>
            </a:r>
            <a:r>
              <a:rPr lang="en-US" sz="2000" b="1" cap="all" dirty="0" err="1">
                <a:latin typeface="Palemonas"/>
              </a:rPr>
              <a:t>dar</a:t>
            </a:r>
            <a:r>
              <a:rPr lang="en-US" sz="2000" b="1" cap="all" dirty="0">
                <a:latin typeface="Palemonas"/>
              </a:rPr>
              <a:t> </a:t>
            </a:r>
            <a:r>
              <a:rPr lang="en-US" sz="2000" b="1" cap="all" dirty="0" err="1">
                <a:latin typeface="Palemonas"/>
              </a:rPr>
              <a:t>giliau</a:t>
            </a:r>
            <a:r>
              <a:rPr lang="en-US" sz="2000" b="1" cap="all" dirty="0">
                <a:latin typeface="Palemonas"/>
              </a:rPr>
              <a:t> </a:t>
            </a:r>
            <a:r>
              <a:rPr lang="en-US" sz="2000" b="1" cap="all" dirty="0" err="1">
                <a:latin typeface="Palemonas"/>
              </a:rPr>
              <a:t>įvestų</a:t>
            </a:r>
            <a:r>
              <a:rPr lang="en-US" sz="2000" b="1" cap="all" dirty="0">
                <a:latin typeface="Palemonas"/>
              </a:rPr>
              <a:t> į </a:t>
            </a:r>
            <a:r>
              <a:rPr lang="en-US" sz="2000" b="1" cap="all" dirty="0" err="1">
                <a:latin typeface="Palemonas"/>
              </a:rPr>
              <a:t>Bažnyčią</a:t>
            </a:r>
            <a:r>
              <a:rPr lang="en-US" sz="2000" b="1" cap="all" dirty="0">
                <a:latin typeface="Palemonas"/>
              </a:rPr>
              <a:t> </a:t>
            </a:r>
            <a:r>
              <a:rPr lang="en-US" sz="2000" cap="all" dirty="0">
                <a:latin typeface="Palemonas"/>
              </a:rPr>
              <a:t>– </a:t>
            </a:r>
            <a:r>
              <a:rPr lang="en-US" sz="2000" cap="all" dirty="0" err="1">
                <a:latin typeface="Palemonas"/>
              </a:rPr>
              <a:t>melskis</a:t>
            </a:r>
            <a:r>
              <a:rPr lang="en-US" sz="2000" cap="all" dirty="0">
                <a:latin typeface="Palemonas"/>
              </a:rPr>
              <a:t> </a:t>
            </a:r>
            <a:r>
              <a:rPr lang="lt-LT" sz="2000" cap="all" dirty="0">
                <a:latin typeface="Palemonas"/>
              </a:rPr>
              <a:t>  </a:t>
            </a:r>
            <a:r>
              <a:rPr lang="en-US" sz="2000" cap="all" dirty="0">
                <a:latin typeface="Palemonas"/>
              </a:rPr>
              <a:t>POPIEŽIAUS INTENCIJOMIS </a:t>
            </a:r>
            <a:r>
              <a:rPr lang="en-US" sz="2000" i="0" cap="all" dirty="0">
                <a:latin typeface="Palemonas"/>
              </a:rPr>
              <a:t>  </a:t>
            </a:r>
          </a:p>
          <a:p>
            <a:pPr indent="-228600" defTabSz="914400">
              <a:lnSpc>
                <a:spcPct val="110000"/>
              </a:lnSpc>
              <a:spcAft>
                <a:spcPts val="600"/>
              </a:spcAft>
              <a:buClr>
                <a:schemeClr val="tx1"/>
              </a:buClr>
              <a:buFont typeface="Arial" panose="020B0604020202020204" pitchFamily="34" charset="0"/>
              <a:buChar char="•"/>
            </a:pPr>
            <a:r>
              <a:rPr lang="en-US" sz="2000" b="1" i="0" cap="all" dirty="0">
                <a:latin typeface="Palemonas"/>
              </a:rPr>
              <a:t> </a:t>
            </a:r>
            <a:r>
              <a:rPr lang="en-US" sz="2000" b="1" i="0" cap="all" dirty="0" err="1">
                <a:latin typeface="Palemonas"/>
              </a:rPr>
              <a:t>leisti</a:t>
            </a:r>
            <a:r>
              <a:rPr lang="en-US" sz="2000" b="1" i="0" cap="all" dirty="0">
                <a:latin typeface="Palemonas"/>
              </a:rPr>
              <a:t>, </a:t>
            </a:r>
            <a:r>
              <a:rPr lang="en-US" sz="2000" b="1" i="0" cap="all" dirty="0" err="1">
                <a:latin typeface="Palemonas"/>
              </a:rPr>
              <a:t>kad</a:t>
            </a:r>
            <a:r>
              <a:rPr lang="en-US" sz="2000" b="1" i="0" cap="all" dirty="0">
                <a:latin typeface="Palemonas"/>
              </a:rPr>
              <a:t> </a:t>
            </a:r>
            <a:r>
              <a:rPr lang="en-US" sz="2000" b="1" i="0" cap="all" dirty="0" err="1">
                <a:latin typeface="Palemonas"/>
              </a:rPr>
              <a:t>mūsų</a:t>
            </a:r>
            <a:r>
              <a:rPr lang="en-US" sz="2000" b="1" i="0" cap="all" dirty="0">
                <a:latin typeface="Palemonas"/>
              </a:rPr>
              <a:t> </a:t>
            </a:r>
            <a:r>
              <a:rPr lang="en-US" sz="2000" b="1" i="0" cap="all" dirty="0" err="1">
                <a:latin typeface="Palemonas"/>
              </a:rPr>
              <a:t>širdis</a:t>
            </a:r>
            <a:r>
              <a:rPr lang="en-US" sz="2000" b="1" i="0" cap="all" dirty="0">
                <a:latin typeface="Palemonas"/>
              </a:rPr>
              <a:t> </a:t>
            </a:r>
            <a:r>
              <a:rPr lang="en-US" sz="2000" b="1" i="0" cap="all" dirty="0" err="1">
                <a:latin typeface="Palemonas"/>
              </a:rPr>
              <a:t>perkeistų</a:t>
            </a:r>
            <a:r>
              <a:rPr lang="en-US" sz="2000" b="1" i="0" cap="all" dirty="0">
                <a:latin typeface="Palemonas"/>
              </a:rPr>
              <a:t> į </a:t>
            </a:r>
            <a:r>
              <a:rPr lang="en-US" sz="2000" b="1" i="0" cap="all" dirty="0" err="1">
                <a:latin typeface="Palemonas"/>
              </a:rPr>
              <a:t>dvasinius</a:t>
            </a:r>
            <a:r>
              <a:rPr lang="en-US" sz="2000" b="1" i="0" cap="all" dirty="0">
                <a:latin typeface="Palemonas"/>
              </a:rPr>
              <a:t> </a:t>
            </a:r>
            <a:r>
              <a:rPr lang="en-US" sz="2000" b="1" i="0" cap="all" dirty="0" err="1">
                <a:latin typeface="Palemonas"/>
              </a:rPr>
              <a:t>namus</a:t>
            </a:r>
            <a:r>
              <a:rPr lang="en-US" sz="2000" b="0" i="0" cap="all" dirty="0">
                <a:latin typeface="Palemonas"/>
              </a:rPr>
              <a:t>– </a:t>
            </a:r>
            <a:r>
              <a:rPr lang="lt-LT" sz="2000" cap="all" dirty="0" err="1">
                <a:latin typeface="Palemonas"/>
              </a:rPr>
              <a:t>Įs</a:t>
            </a:r>
            <a:r>
              <a:rPr lang="en-US" sz="2000" b="0" i="0" cap="all" dirty="0" err="1">
                <a:latin typeface="Palemonas"/>
              </a:rPr>
              <a:t>ipareigok</a:t>
            </a:r>
            <a:r>
              <a:rPr lang="en-US" sz="2000" b="0" i="0" cap="all" dirty="0">
                <a:latin typeface="Palemonas"/>
              </a:rPr>
              <a:t> </a:t>
            </a:r>
            <a:r>
              <a:rPr lang="en-US" sz="2000" b="0" i="0" cap="all" dirty="0" err="1">
                <a:latin typeface="Palemonas"/>
              </a:rPr>
              <a:t>daryti</a:t>
            </a:r>
            <a:r>
              <a:rPr lang="en-US" sz="2000" b="0" i="0" cap="all" dirty="0">
                <a:latin typeface="Palemonas"/>
              </a:rPr>
              <a:t> </a:t>
            </a:r>
            <a:r>
              <a:rPr lang="en-US" sz="2000" b="0" i="0" cap="all" dirty="0" err="1">
                <a:latin typeface="Palemonas"/>
              </a:rPr>
              <a:t>konkrečius</a:t>
            </a:r>
            <a:r>
              <a:rPr lang="en-US" sz="2000" b="0" i="0" cap="all" dirty="0">
                <a:latin typeface="Palemonas"/>
              </a:rPr>
              <a:t> </a:t>
            </a:r>
            <a:r>
              <a:rPr lang="en-US" sz="2000" b="0" i="0" cap="all" dirty="0" err="1">
                <a:latin typeface="Palemonas"/>
              </a:rPr>
              <a:t>gailestingumo</a:t>
            </a:r>
            <a:r>
              <a:rPr lang="en-US" sz="2000" b="0" i="0" cap="all" dirty="0">
                <a:latin typeface="Palemonas"/>
              </a:rPr>
              <a:t> </a:t>
            </a:r>
            <a:r>
              <a:rPr lang="en-US" sz="2000" b="0" i="0" cap="all" dirty="0" err="1">
                <a:latin typeface="Palemonas"/>
              </a:rPr>
              <a:t>darbus</a:t>
            </a:r>
            <a:r>
              <a:rPr lang="en-US" sz="2000" b="0" i="0" cap="all" dirty="0">
                <a:latin typeface="Palemonas"/>
              </a:rPr>
              <a:t>: </a:t>
            </a:r>
            <a:r>
              <a:rPr lang="en-US" sz="2000" b="0" i="1" cap="all" dirty="0" err="1">
                <a:latin typeface="Palemonas"/>
              </a:rPr>
              <a:t>pamokyk</a:t>
            </a:r>
            <a:r>
              <a:rPr lang="en-US" sz="2000" b="0" i="1" cap="all" dirty="0">
                <a:latin typeface="Palemonas"/>
              </a:rPr>
              <a:t> </a:t>
            </a:r>
            <a:r>
              <a:rPr lang="en-US" sz="2000" b="0" i="1" cap="all" dirty="0" err="1">
                <a:latin typeface="Palemonas"/>
              </a:rPr>
              <a:t>nemokantį</a:t>
            </a:r>
            <a:r>
              <a:rPr lang="en-US" sz="2000" b="0" i="1" cap="all" dirty="0">
                <a:latin typeface="Palemonas"/>
              </a:rPr>
              <a:t>; </a:t>
            </a:r>
            <a:r>
              <a:rPr lang="en-US" sz="2000" b="0" i="1" cap="all" dirty="0" err="1">
                <a:latin typeface="Palemonas"/>
              </a:rPr>
              <a:t>patark</a:t>
            </a:r>
            <a:r>
              <a:rPr lang="en-US" sz="2000" b="0" i="1" cap="all" dirty="0">
                <a:latin typeface="Palemonas"/>
              </a:rPr>
              <a:t> </a:t>
            </a:r>
            <a:r>
              <a:rPr lang="en-US" sz="2000" b="0" i="1" cap="all" dirty="0" err="1">
                <a:latin typeface="Palemonas"/>
              </a:rPr>
              <a:t>abejojančiam</a:t>
            </a:r>
            <a:r>
              <a:rPr lang="en-US" sz="2000" b="0" i="1" cap="all" dirty="0">
                <a:latin typeface="Palemonas"/>
              </a:rPr>
              <a:t>; </a:t>
            </a:r>
            <a:r>
              <a:rPr lang="en-US" sz="2000" b="0" i="1" cap="all" dirty="0" err="1">
                <a:latin typeface="Palemonas"/>
              </a:rPr>
              <a:t>sudrausk</a:t>
            </a:r>
            <a:r>
              <a:rPr lang="en-US" sz="2000" b="0" i="1" cap="all" dirty="0">
                <a:latin typeface="Palemonas"/>
              </a:rPr>
              <a:t> </a:t>
            </a:r>
            <a:r>
              <a:rPr lang="en-US" sz="2000" b="0" i="1" cap="all" dirty="0" err="1">
                <a:latin typeface="Palemonas"/>
              </a:rPr>
              <a:t>darantį</a:t>
            </a:r>
            <a:r>
              <a:rPr lang="en-US" sz="2000" b="0" i="1" cap="all" dirty="0">
                <a:latin typeface="Palemonas"/>
              </a:rPr>
              <a:t> </a:t>
            </a:r>
            <a:r>
              <a:rPr lang="en-US" sz="2000" b="0" i="1" cap="all" dirty="0" err="1">
                <a:latin typeface="Palemonas"/>
              </a:rPr>
              <a:t>piktą</a:t>
            </a:r>
            <a:r>
              <a:rPr lang="en-US" sz="2000" b="0" i="1" cap="all" dirty="0">
                <a:latin typeface="Palemonas"/>
              </a:rPr>
              <a:t>; </a:t>
            </a:r>
            <a:r>
              <a:rPr lang="en-US" sz="2000" b="0" i="1" cap="all" dirty="0" err="1">
                <a:latin typeface="Palemonas"/>
              </a:rPr>
              <a:t>paguosk</a:t>
            </a:r>
            <a:r>
              <a:rPr lang="en-US" sz="2000" b="0" i="1" cap="all" dirty="0">
                <a:latin typeface="Palemonas"/>
              </a:rPr>
              <a:t> </a:t>
            </a:r>
            <a:r>
              <a:rPr lang="en-US" sz="2000" b="0" i="1" cap="all" dirty="0" err="1">
                <a:latin typeface="Palemonas"/>
              </a:rPr>
              <a:t>nuliūdusį</a:t>
            </a:r>
            <a:r>
              <a:rPr lang="en-US" sz="2000" b="0" i="1" cap="all" dirty="0">
                <a:latin typeface="Palemonas"/>
              </a:rPr>
              <a:t>; </a:t>
            </a:r>
            <a:r>
              <a:rPr lang="en-US" sz="2000" b="0" i="1" cap="all" dirty="0" err="1">
                <a:latin typeface="Palemonas"/>
              </a:rPr>
              <a:t>nukęsk</a:t>
            </a:r>
            <a:r>
              <a:rPr lang="en-US" sz="2000" b="0" i="1" cap="all" dirty="0">
                <a:latin typeface="Palemonas"/>
              </a:rPr>
              <a:t> </a:t>
            </a:r>
            <a:r>
              <a:rPr lang="en-US" sz="2000" b="0" i="1" cap="all" dirty="0" err="1">
                <a:latin typeface="Palemonas"/>
              </a:rPr>
              <a:t>nuoskaudas</a:t>
            </a:r>
            <a:r>
              <a:rPr lang="en-US" sz="2000" b="0" i="1" cap="all" dirty="0">
                <a:latin typeface="Palemonas"/>
              </a:rPr>
              <a:t>; </a:t>
            </a:r>
            <a:r>
              <a:rPr lang="en-US" sz="2000" b="0" i="1" cap="all" dirty="0" err="1">
                <a:latin typeface="Palemonas"/>
              </a:rPr>
              <a:t>atleisk</a:t>
            </a:r>
            <a:r>
              <a:rPr lang="en-US" sz="2000" b="0" i="1" cap="all" dirty="0">
                <a:latin typeface="Palemonas"/>
              </a:rPr>
              <a:t> </a:t>
            </a:r>
            <a:r>
              <a:rPr lang="en-US" sz="2000" b="0" i="1" cap="all" dirty="0" err="1">
                <a:latin typeface="Palemonas"/>
              </a:rPr>
              <a:t>įžeidimus</a:t>
            </a:r>
            <a:r>
              <a:rPr lang="en-US" sz="2000" b="0" i="1" cap="all" dirty="0">
                <a:latin typeface="Palemonas"/>
              </a:rPr>
              <a:t>; </a:t>
            </a:r>
            <a:r>
              <a:rPr lang="en-US" sz="2000" b="0" i="1" cap="all" dirty="0" err="1">
                <a:latin typeface="Palemonas"/>
              </a:rPr>
              <a:t>melskis</a:t>
            </a:r>
            <a:r>
              <a:rPr lang="en-US" sz="2000" b="0" i="1" cap="all" dirty="0">
                <a:latin typeface="Palemonas"/>
              </a:rPr>
              <a:t> </a:t>
            </a:r>
            <a:r>
              <a:rPr lang="en-US" sz="2000" b="0" i="1" cap="all" dirty="0" err="1">
                <a:latin typeface="Palemonas"/>
              </a:rPr>
              <a:t>už</a:t>
            </a:r>
            <a:r>
              <a:rPr lang="en-US" sz="2000" b="0" i="1" cap="all" dirty="0">
                <a:latin typeface="Palemonas"/>
              </a:rPr>
              <a:t> </a:t>
            </a:r>
            <a:r>
              <a:rPr lang="en-US" sz="2000" b="0" i="1" cap="all" dirty="0" err="1">
                <a:latin typeface="Palemonas"/>
              </a:rPr>
              <a:t>kitus</a:t>
            </a:r>
            <a:r>
              <a:rPr lang="en-US" sz="2000" b="0" i="1" cap="all" dirty="0">
                <a:latin typeface="Palemonas"/>
              </a:rPr>
              <a:t> </a:t>
            </a:r>
            <a:r>
              <a:rPr lang="en-US" sz="2000" b="0" i="1" cap="all" dirty="0" err="1">
                <a:latin typeface="Palemonas"/>
              </a:rPr>
              <a:t>žmones</a:t>
            </a:r>
            <a:r>
              <a:rPr lang="en-US" sz="2000" b="0" i="1" cap="all" dirty="0">
                <a:latin typeface="Palemonas"/>
              </a:rPr>
              <a:t>, </a:t>
            </a:r>
            <a:r>
              <a:rPr lang="en-US" sz="2000" b="0" i="1" cap="all" dirty="0" err="1">
                <a:latin typeface="Palemonas"/>
              </a:rPr>
              <a:t>gyvus</a:t>
            </a:r>
            <a:r>
              <a:rPr lang="en-US" sz="2000" b="0" i="1" cap="all" dirty="0">
                <a:latin typeface="Palemonas"/>
              </a:rPr>
              <a:t> </a:t>
            </a:r>
            <a:r>
              <a:rPr lang="en-US" sz="2000" b="0" i="1" cap="all" dirty="0" err="1">
                <a:latin typeface="Palemonas"/>
              </a:rPr>
              <a:t>ir</a:t>
            </a:r>
            <a:r>
              <a:rPr lang="en-US" sz="2000" b="0" i="1" cap="all" dirty="0">
                <a:latin typeface="Palemonas"/>
              </a:rPr>
              <a:t> </a:t>
            </a:r>
            <a:r>
              <a:rPr lang="en-US" sz="2000" b="0" i="1" cap="all" dirty="0" err="1">
                <a:latin typeface="Palemonas"/>
              </a:rPr>
              <a:t>mirusius</a:t>
            </a:r>
            <a:r>
              <a:rPr lang="en-US" sz="2000" b="0" i="1" cap="all" dirty="0">
                <a:latin typeface="Palemonas"/>
              </a:rPr>
              <a:t>; </a:t>
            </a:r>
            <a:r>
              <a:rPr lang="en-US" sz="2000" b="0" i="1" cap="all" dirty="0" err="1">
                <a:latin typeface="Palemonas"/>
              </a:rPr>
              <a:t>pavalgydink</a:t>
            </a:r>
            <a:r>
              <a:rPr lang="en-US" sz="2000" b="0" i="1" cap="all" dirty="0">
                <a:latin typeface="Palemonas"/>
              </a:rPr>
              <a:t> </a:t>
            </a:r>
            <a:r>
              <a:rPr lang="en-US" sz="2000" b="0" i="1" cap="all" dirty="0" err="1">
                <a:latin typeface="Palemonas"/>
              </a:rPr>
              <a:t>išalkusį</a:t>
            </a:r>
            <a:r>
              <a:rPr lang="en-US" sz="2000" b="0" i="1" cap="all" dirty="0">
                <a:latin typeface="Palemonas"/>
              </a:rPr>
              <a:t>; </a:t>
            </a:r>
            <a:r>
              <a:rPr lang="en-US" sz="2000" b="0" i="1" cap="all" dirty="0" err="1">
                <a:latin typeface="Palemonas"/>
              </a:rPr>
              <a:t>pagirdyk</a:t>
            </a:r>
            <a:r>
              <a:rPr lang="en-US" sz="2000" b="0" i="1" cap="all" dirty="0">
                <a:latin typeface="Palemonas"/>
              </a:rPr>
              <a:t> </a:t>
            </a:r>
            <a:r>
              <a:rPr lang="en-US" sz="2000" b="0" i="1" cap="all" dirty="0" err="1">
                <a:latin typeface="Palemonas"/>
              </a:rPr>
              <a:t>ištroškusį</a:t>
            </a:r>
            <a:r>
              <a:rPr lang="en-US" sz="2000" b="0" i="1" cap="all" dirty="0">
                <a:latin typeface="Palemonas"/>
              </a:rPr>
              <a:t>; </a:t>
            </a:r>
            <a:r>
              <a:rPr lang="en-US" sz="2000" b="0" i="1" cap="all" dirty="0" err="1">
                <a:latin typeface="Palemonas"/>
              </a:rPr>
              <a:t>paremk</a:t>
            </a:r>
            <a:r>
              <a:rPr lang="en-US" sz="2000" b="0" i="1" cap="all" dirty="0">
                <a:latin typeface="Palemonas"/>
              </a:rPr>
              <a:t> </a:t>
            </a:r>
            <a:r>
              <a:rPr lang="en-US" sz="2000" b="0" i="1" cap="all" dirty="0" err="1">
                <a:latin typeface="Palemonas"/>
              </a:rPr>
              <a:t>stokojantį</a:t>
            </a:r>
            <a:r>
              <a:rPr lang="en-US" sz="2000" b="0" i="1" cap="all" dirty="0">
                <a:latin typeface="Palemonas"/>
              </a:rPr>
              <a:t>; </a:t>
            </a:r>
            <a:r>
              <a:rPr lang="en-US" sz="2000" b="0" i="1" cap="all" dirty="0" err="1">
                <a:latin typeface="Palemonas"/>
              </a:rPr>
              <a:t>priglausk</a:t>
            </a:r>
            <a:r>
              <a:rPr lang="en-US" sz="2000" b="0" i="1" cap="all" dirty="0">
                <a:latin typeface="Palemonas"/>
              </a:rPr>
              <a:t> </a:t>
            </a:r>
            <a:r>
              <a:rPr lang="en-US" sz="2000" b="0" i="1" cap="all" dirty="0" err="1">
                <a:latin typeface="Palemonas"/>
              </a:rPr>
              <a:t>keliaujantį</a:t>
            </a:r>
            <a:r>
              <a:rPr lang="en-US" sz="2000" b="0" i="1" cap="all" dirty="0">
                <a:latin typeface="Palemonas"/>
              </a:rPr>
              <a:t>; </a:t>
            </a:r>
            <a:r>
              <a:rPr lang="en-US" sz="2000" b="0" i="1" cap="all" dirty="0" err="1">
                <a:latin typeface="Palemonas"/>
              </a:rPr>
              <a:t>lankyk</a:t>
            </a:r>
            <a:r>
              <a:rPr lang="en-US" sz="2000" b="0" i="1" cap="all" dirty="0">
                <a:latin typeface="Palemonas"/>
              </a:rPr>
              <a:t> </a:t>
            </a:r>
            <a:r>
              <a:rPr lang="en-US" sz="2000" b="0" i="1" cap="all" dirty="0" err="1">
                <a:latin typeface="Palemonas"/>
              </a:rPr>
              <a:t>ir</a:t>
            </a:r>
            <a:r>
              <a:rPr lang="en-US" sz="2000" b="0" i="1" cap="all" dirty="0">
                <a:latin typeface="Palemonas"/>
              </a:rPr>
              <a:t> </a:t>
            </a:r>
            <a:r>
              <a:rPr lang="en-US" sz="2000" b="0" i="1" cap="all" dirty="0" err="1">
                <a:latin typeface="Palemonas"/>
              </a:rPr>
              <a:t>slaugyk</a:t>
            </a:r>
            <a:r>
              <a:rPr lang="en-US" sz="2000" b="0" i="1" cap="all" dirty="0">
                <a:latin typeface="Palemonas"/>
              </a:rPr>
              <a:t> </a:t>
            </a:r>
            <a:r>
              <a:rPr lang="en-US" sz="2000" b="0" i="1" cap="all" dirty="0" err="1">
                <a:latin typeface="Palemonas"/>
              </a:rPr>
              <a:t>ligonį</a:t>
            </a:r>
            <a:r>
              <a:rPr lang="en-US" sz="2000" b="0" i="1" cap="all" dirty="0">
                <a:latin typeface="Palemonas"/>
              </a:rPr>
              <a:t>; </a:t>
            </a:r>
            <a:r>
              <a:rPr lang="en-US" sz="2000" b="0" i="1" cap="all" dirty="0" err="1">
                <a:latin typeface="Palemonas"/>
              </a:rPr>
              <a:t>sušelpk</a:t>
            </a:r>
            <a:r>
              <a:rPr lang="en-US" sz="2000" b="0" i="1" cap="all" dirty="0">
                <a:latin typeface="Palemonas"/>
              </a:rPr>
              <a:t> </a:t>
            </a:r>
            <a:r>
              <a:rPr lang="en-US" sz="2000" b="0" i="1" cap="all" dirty="0" err="1">
                <a:latin typeface="Palemonas"/>
              </a:rPr>
              <a:t>kalinį</a:t>
            </a:r>
            <a:r>
              <a:rPr lang="en-US" sz="2000" b="0" i="1" cap="all" dirty="0">
                <a:latin typeface="Palemonas"/>
              </a:rPr>
              <a:t>; </a:t>
            </a:r>
            <a:r>
              <a:rPr lang="en-US" sz="2000" b="0" i="1" cap="all" dirty="0" err="1">
                <a:latin typeface="Palemonas"/>
              </a:rPr>
              <a:t>palaidok</a:t>
            </a:r>
            <a:r>
              <a:rPr lang="en-US" sz="2000" b="0" i="1" cap="all" dirty="0">
                <a:latin typeface="Palemonas"/>
              </a:rPr>
              <a:t> </a:t>
            </a:r>
            <a:r>
              <a:rPr lang="en-US" sz="2000" b="0" i="1" cap="all" dirty="0" err="1">
                <a:latin typeface="Palemonas"/>
              </a:rPr>
              <a:t>numirusį</a:t>
            </a:r>
            <a:r>
              <a:rPr lang="en-US" sz="2000" b="0" i="0" cap="all" dirty="0">
                <a:latin typeface="Palemonas"/>
              </a:rPr>
              <a:t> </a:t>
            </a:r>
            <a:r>
              <a:rPr lang="en-US" b="0" i="0" cap="all" dirty="0">
                <a:latin typeface="Palemonas"/>
              </a:rPr>
              <a:t> </a:t>
            </a:r>
            <a:endParaRPr lang="en-US" cap="all" dirty="0">
              <a:latin typeface="Palemonas"/>
            </a:endParaRPr>
          </a:p>
        </p:txBody>
      </p:sp>
      <p:pic>
        <p:nvPicPr>
          <p:cNvPr id="9231" name="Picture 9230">
            <a:extLst>
              <a:ext uri="{FF2B5EF4-FFF2-40B4-BE49-F238E27FC236}">
                <a16:creationId xmlns:a16="http://schemas.microsoft.com/office/drawing/2014/main" id="{D976ACB9-C2D4-45C2-924A-2CF7CFF5112B}"/>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a:off x="0" y="-2"/>
            <a:ext cx="12192000" cy="6858000"/>
          </a:xfrm>
          <a:prstGeom prst="rect">
            <a:avLst/>
          </a:prstGeom>
        </p:spPr>
      </p:pic>
      <p:sp>
        <p:nvSpPr>
          <p:cNvPr id="2" name="Pavadinimas 1">
            <a:extLst>
              <a:ext uri="{FF2B5EF4-FFF2-40B4-BE49-F238E27FC236}">
                <a16:creationId xmlns:a16="http://schemas.microsoft.com/office/drawing/2014/main" id="{0547FF24-CA21-A601-5B0F-3C1EB0B39243}"/>
              </a:ext>
            </a:extLst>
          </p:cNvPr>
          <p:cNvSpPr>
            <a:spLocks noGrp="1"/>
          </p:cNvSpPr>
          <p:nvPr>
            <p:ph type="title"/>
          </p:nvPr>
        </p:nvSpPr>
        <p:spPr>
          <a:xfrm>
            <a:off x="2644385" y="30001"/>
            <a:ext cx="7808582" cy="1280562"/>
          </a:xfrm>
        </p:spPr>
        <p:txBody>
          <a:bodyPr vert="horz" lIns="91440" tIns="45720" rIns="91440" bIns="45720" rtlCol="0" anchor="ctr">
            <a:normAutofit/>
          </a:bodyPr>
          <a:lstStyle/>
          <a:p>
            <a:pPr>
              <a:spcAft>
                <a:spcPts val="750"/>
              </a:spcAft>
            </a:pPr>
            <a:r>
              <a:rPr lang="en-US" b="1" i="0" dirty="0" err="1">
                <a:solidFill>
                  <a:schemeClr val="accent1">
                    <a:lumMod val="75000"/>
                  </a:schemeClr>
                </a:solidFill>
                <a:latin typeface="Georgia" panose="02040502050405020303" pitchFamily="18" charset="0"/>
              </a:rPr>
              <a:t>Įeiti</a:t>
            </a:r>
            <a:r>
              <a:rPr lang="en-US" b="1" i="0" dirty="0">
                <a:solidFill>
                  <a:schemeClr val="accent1">
                    <a:lumMod val="75000"/>
                  </a:schemeClr>
                </a:solidFill>
                <a:latin typeface="Georgia" panose="02040502050405020303" pitchFamily="18" charset="0"/>
              </a:rPr>
              <a:t> pro </a:t>
            </a:r>
            <a:r>
              <a:rPr lang="en-US" b="1" i="0" dirty="0" err="1">
                <a:solidFill>
                  <a:schemeClr val="accent1">
                    <a:lumMod val="75000"/>
                  </a:schemeClr>
                </a:solidFill>
                <a:latin typeface="Georgia" panose="02040502050405020303" pitchFamily="18" charset="0"/>
              </a:rPr>
              <a:t>Šventąsias</a:t>
            </a:r>
            <a:r>
              <a:rPr lang="en-US" b="1" i="0" dirty="0">
                <a:solidFill>
                  <a:schemeClr val="accent1">
                    <a:lumMod val="75000"/>
                  </a:schemeClr>
                </a:solidFill>
                <a:latin typeface="Georgia" panose="02040502050405020303" pitchFamily="18" charset="0"/>
              </a:rPr>
              <a:t> </a:t>
            </a:r>
            <a:r>
              <a:rPr lang="en-US" b="1" i="0" dirty="0" err="1">
                <a:solidFill>
                  <a:schemeClr val="accent1">
                    <a:lumMod val="75000"/>
                  </a:schemeClr>
                </a:solidFill>
                <a:latin typeface="Georgia" panose="02040502050405020303" pitchFamily="18" charset="0"/>
              </a:rPr>
              <a:t>duris</a:t>
            </a:r>
            <a:r>
              <a:rPr lang="en-US" b="1" i="0" dirty="0">
                <a:solidFill>
                  <a:schemeClr val="accent1">
                    <a:lumMod val="75000"/>
                  </a:schemeClr>
                </a:solidFill>
                <a:latin typeface="Georgia" panose="02040502050405020303" pitchFamily="18" charset="0"/>
              </a:rPr>
              <a:t> </a:t>
            </a:r>
            <a:r>
              <a:rPr lang="lt-LT" b="1" i="0" dirty="0">
                <a:solidFill>
                  <a:schemeClr val="accent1">
                    <a:lumMod val="75000"/>
                  </a:schemeClr>
                </a:solidFill>
                <a:latin typeface="Georgia" panose="02040502050405020303" pitchFamily="18" charset="0"/>
              </a:rPr>
              <a:t>tai</a:t>
            </a:r>
            <a:r>
              <a:rPr lang="en-US" b="1" i="0" dirty="0">
                <a:solidFill>
                  <a:schemeClr val="accent1">
                    <a:lumMod val="75000"/>
                  </a:schemeClr>
                </a:solidFill>
                <a:latin typeface="Georgia" panose="02040502050405020303" pitchFamily="18" charset="0"/>
              </a:rPr>
              <a:t>:</a:t>
            </a:r>
          </a:p>
        </p:txBody>
      </p:sp>
    </p:spTree>
    <p:extLst>
      <p:ext uri="{BB962C8B-B14F-4D97-AF65-F5344CB8AC3E}">
        <p14:creationId xmlns:p14="http://schemas.microsoft.com/office/powerpoint/2010/main" val="10092481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AutoShape 2" descr="Šventosios durys Laterano bazilikoje">
            <a:extLst>
              <a:ext uri="{FF2B5EF4-FFF2-40B4-BE49-F238E27FC236}">
                <a16:creationId xmlns:a16="http://schemas.microsoft.com/office/drawing/2014/main" id="{23DA1CD6-00D8-AE48-CA70-08CA66674AEF}"/>
              </a:ext>
            </a:extLst>
          </p:cNvPr>
          <p:cNvSpPr>
            <a:spLocks noChangeAspect="1" noChangeArrowheads="1"/>
          </p:cNvSpPr>
          <p:nvPr/>
        </p:nvSpPr>
        <p:spPr bwMode="auto">
          <a:xfrm>
            <a:off x="4415883" y="3276600"/>
            <a:ext cx="3925229" cy="2397512"/>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lt-LT"/>
          </a:p>
        </p:txBody>
      </p:sp>
      <p:sp>
        <p:nvSpPr>
          <p:cNvPr id="5" name="AutoShape 4" descr="Šventosios durys Laterano bazilikoje">
            <a:extLst>
              <a:ext uri="{FF2B5EF4-FFF2-40B4-BE49-F238E27FC236}">
                <a16:creationId xmlns:a16="http://schemas.microsoft.com/office/drawing/2014/main" id="{B6AC3FAD-4BD0-0E79-085F-AAD8F1A2C7D7}"/>
              </a:ext>
            </a:extLst>
          </p:cNvPr>
          <p:cNvSpPr>
            <a:spLocks noChangeAspect="1" noChangeArrowheads="1"/>
          </p:cNvSpPr>
          <p:nvPr/>
        </p:nvSpPr>
        <p:spPr bwMode="auto">
          <a:xfrm>
            <a:off x="2323171" y="3276599"/>
            <a:ext cx="3925229" cy="3925229"/>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lt-LT"/>
          </a:p>
        </p:txBody>
      </p:sp>
      <p:pic>
        <p:nvPicPr>
          <p:cNvPr id="7" name="Picture 6" descr="Kardinolas J. M. Harvey atveria Šv. Pauliaus už mūrų bazilikos Šventąsias duris">
            <a:extLst>
              <a:ext uri="{FF2B5EF4-FFF2-40B4-BE49-F238E27FC236}">
                <a16:creationId xmlns:a16="http://schemas.microsoft.com/office/drawing/2014/main" id="{331BD89C-3725-5B09-55B6-0302A6D9AC8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3066" y="353812"/>
            <a:ext cx="5782934" cy="325386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Jau atidarytos Šventosios durys... - Lietuvos šeimos centras | Facebook">
            <a:extLst>
              <a:ext uri="{FF2B5EF4-FFF2-40B4-BE49-F238E27FC236}">
                <a16:creationId xmlns:a16="http://schemas.microsoft.com/office/drawing/2014/main" id="{C104F46A-2FF0-CCFA-5425-875C3A6D0EE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48400" y="130562"/>
            <a:ext cx="1743075" cy="2619375"/>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Šventosios durys | KaunoDiena.lt">
            <a:extLst>
              <a:ext uri="{FF2B5EF4-FFF2-40B4-BE49-F238E27FC236}">
                <a16:creationId xmlns:a16="http://schemas.microsoft.com/office/drawing/2014/main" id="{BCE7AD5C-F0A5-9057-6333-E12305CE2B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284680" y="3513795"/>
            <a:ext cx="4381500" cy="2924175"/>
          </a:xfrm>
          <a:prstGeom prst="rect">
            <a:avLst/>
          </a:prstGeom>
          <a:noFill/>
          <a:extLst>
            <a:ext uri="{909E8E84-426E-40DD-AFC4-6F175D3DCCD1}">
              <a14:hiddenFill xmlns:a14="http://schemas.microsoft.com/office/drawing/2010/main">
                <a:solidFill>
                  <a:srgbClr val="FFFFFF"/>
                </a:solidFill>
              </a14:hiddenFill>
            </a:ext>
          </a:extLst>
        </p:spPr>
      </p:pic>
      <p:pic>
        <p:nvPicPr>
          <p:cNvPr id="4110" name="Picture 14" descr="Romoje atvertos trečiosios Šventosios durys">
            <a:extLst>
              <a:ext uri="{FF2B5EF4-FFF2-40B4-BE49-F238E27FC236}">
                <a16:creationId xmlns:a16="http://schemas.microsoft.com/office/drawing/2014/main" id="{C4A91E2B-94C6-4CF7-CB23-83015F30BF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02785" y="4492711"/>
            <a:ext cx="2847975" cy="1600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4170283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AutoShape 2" descr="Šventosios durys Laterano bazilikoje">
            <a:extLst>
              <a:ext uri="{FF2B5EF4-FFF2-40B4-BE49-F238E27FC236}">
                <a16:creationId xmlns:a16="http://schemas.microsoft.com/office/drawing/2014/main" id="{4B4AAE5C-E77B-289E-E81A-87DDA555729A}"/>
              </a:ext>
            </a:extLst>
          </p:cNvPr>
          <p:cNvSpPr>
            <a:spLocks noChangeAspect="1" noChangeArrowheads="1"/>
          </p:cNvSpPr>
          <p:nvPr/>
        </p:nvSpPr>
        <p:spPr bwMode="auto">
          <a:xfrm>
            <a:off x="5943600" y="32766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lt-LT"/>
          </a:p>
        </p:txBody>
      </p:sp>
      <p:sp>
        <p:nvSpPr>
          <p:cNvPr id="3" name="AutoShape 4" descr="Šventosios durys Laterano bazilikoje">
            <a:extLst>
              <a:ext uri="{FF2B5EF4-FFF2-40B4-BE49-F238E27FC236}">
                <a16:creationId xmlns:a16="http://schemas.microsoft.com/office/drawing/2014/main" id="{86C3FDDE-C68A-7B8F-BDCD-E05D6B6C8D6B}"/>
              </a:ext>
            </a:extLst>
          </p:cNvPr>
          <p:cNvSpPr>
            <a:spLocks noChangeAspect="1" noChangeArrowheads="1"/>
          </p:cNvSpPr>
          <p:nvPr/>
        </p:nvSpPr>
        <p:spPr bwMode="auto">
          <a:xfrm>
            <a:off x="6096000" y="34290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lt-LT"/>
          </a:p>
        </p:txBody>
      </p:sp>
      <p:pic>
        <p:nvPicPr>
          <p:cNvPr id="6150" name="Picture 6" descr="Kardinolas J. M. Harvey atveria Šv. Pauliaus už mūrų bazilikos Šventąsias duris">
            <a:extLst>
              <a:ext uri="{FF2B5EF4-FFF2-40B4-BE49-F238E27FC236}">
                <a16:creationId xmlns:a16="http://schemas.microsoft.com/office/drawing/2014/main" id="{295F5170-C231-0DB5-E4EC-195804382BA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24124" y="1419224"/>
            <a:ext cx="7861555" cy="4423435"/>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2" descr="Jubiliejus 2025 LT">
            <a:extLst>
              <a:ext uri="{FF2B5EF4-FFF2-40B4-BE49-F238E27FC236}">
                <a16:creationId xmlns:a16="http://schemas.microsoft.com/office/drawing/2014/main" id="{572B57D4-DDF4-BB33-41A5-8E470F548876}"/>
              </a:ext>
            </a:extLst>
          </p:cNvPr>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16117" y="-4"/>
            <a:ext cx="2117483" cy="2117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25963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901921-81D5-8BF5-2783-4B856C7A6727}"/>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2998343E-807A-EE08-0766-218DB2D0AE4F}"/>
              </a:ext>
            </a:extLst>
          </p:cNvPr>
          <p:cNvSpPr>
            <a:spLocks noGrp="1"/>
          </p:cNvSpPr>
          <p:nvPr>
            <p:ph type="title"/>
          </p:nvPr>
        </p:nvSpPr>
        <p:spPr>
          <a:xfrm>
            <a:off x="1607694" y="104310"/>
            <a:ext cx="7726564" cy="1016303"/>
          </a:xfrm>
        </p:spPr>
        <p:txBody>
          <a:bodyPr>
            <a:normAutofit fontScale="90000"/>
          </a:bodyPr>
          <a:lstStyle/>
          <a:p>
            <a:br>
              <a:rPr lang="lt-LT" dirty="0"/>
            </a:br>
            <a:r>
              <a:rPr lang="lt-LT" dirty="0">
                <a:solidFill>
                  <a:schemeClr val="accent1">
                    <a:lumMod val="75000"/>
                  </a:schemeClr>
                </a:solidFill>
                <a:latin typeface="Georgia" panose="02040502050405020303" pitchFamily="18" charset="0"/>
              </a:rPr>
              <a:t>Jubiliejaus bažnyčios Lietuvoje</a:t>
            </a:r>
            <a:br>
              <a:rPr lang="lt-LT" dirty="0">
                <a:solidFill>
                  <a:schemeClr val="accent1">
                    <a:lumMod val="75000"/>
                  </a:schemeClr>
                </a:solidFill>
                <a:latin typeface="Georgia" panose="02040502050405020303" pitchFamily="18" charset="0"/>
              </a:rPr>
            </a:br>
            <a:r>
              <a:rPr lang="lt-LT" sz="3100" b="1" i="0" dirty="0">
                <a:solidFill>
                  <a:schemeClr val="accent1">
                    <a:lumMod val="75000"/>
                  </a:schemeClr>
                </a:solidFill>
                <a:effectLst/>
                <a:latin typeface="Georgia" panose="02040502050405020303" pitchFamily="18" charset="0"/>
              </a:rPr>
              <a:t>Kauno arkivyskupija</a:t>
            </a:r>
            <a:br>
              <a:rPr lang="lt-LT" b="0" i="0" dirty="0">
                <a:solidFill>
                  <a:srgbClr val="212529"/>
                </a:solidFill>
                <a:effectLst/>
                <a:latin typeface="Roboto" panose="02000000000000000000" pitchFamily="2" charset="0"/>
              </a:rPr>
            </a:br>
            <a:endParaRPr lang="lt-LT" dirty="0"/>
          </a:p>
        </p:txBody>
      </p:sp>
      <p:sp>
        <p:nvSpPr>
          <p:cNvPr id="6" name="TextBox 5">
            <a:extLst>
              <a:ext uri="{FF2B5EF4-FFF2-40B4-BE49-F238E27FC236}">
                <a16:creationId xmlns:a16="http://schemas.microsoft.com/office/drawing/2014/main" id="{13397FF0-8971-C5BE-9D30-BDD4EB48ED10}"/>
              </a:ext>
            </a:extLst>
          </p:cNvPr>
          <p:cNvSpPr txBox="1"/>
          <p:nvPr/>
        </p:nvSpPr>
        <p:spPr>
          <a:xfrm>
            <a:off x="5542802" y="1352722"/>
            <a:ext cx="3839419" cy="1200329"/>
          </a:xfrm>
          <a:prstGeom prst="rect">
            <a:avLst/>
          </a:prstGeom>
          <a:noFill/>
        </p:spPr>
        <p:txBody>
          <a:bodyPr wrap="square">
            <a:spAutoFit/>
          </a:bodyPr>
          <a:lstStyle/>
          <a:p>
            <a:pPr algn="l"/>
            <a:r>
              <a:rPr lang="lt-LT" b="1" i="0" u="none" strike="noStrike" dirty="0">
                <a:effectLst/>
                <a:latin typeface="Roboto" panose="02000000000000000000" pitchFamily="2" charset="0"/>
                <a:hlinkClick r:id="rId3">
                  <a:extLst>
                    <a:ext uri="{A12FA001-AC4F-418D-AE19-62706E023703}">
                      <ahyp:hlinkClr xmlns:ahyp="http://schemas.microsoft.com/office/drawing/2018/hyperlinkcolor" val="tx"/>
                    </a:ext>
                  </a:extLst>
                </a:hlinkClick>
              </a:rPr>
              <a:t>Kauno Šv. apaštalų Petro ir Povilo arkikatedra bazilika</a:t>
            </a:r>
            <a:br>
              <a:rPr lang="lt-LT" b="0" i="0" dirty="0">
                <a:solidFill>
                  <a:srgbClr val="212529"/>
                </a:solidFill>
                <a:effectLst/>
                <a:latin typeface="Roboto" panose="02000000000000000000" pitchFamily="2" charset="0"/>
              </a:rPr>
            </a:br>
            <a:br>
              <a:rPr lang="lt-LT" b="0" i="0" dirty="0">
                <a:solidFill>
                  <a:srgbClr val="212529"/>
                </a:solidFill>
                <a:effectLst/>
                <a:latin typeface="Roboto" panose="02000000000000000000" pitchFamily="2" charset="0"/>
              </a:rPr>
            </a:br>
            <a:endParaRPr lang="lt-LT" b="0" i="0" dirty="0">
              <a:solidFill>
                <a:srgbClr val="212529"/>
              </a:solidFill>
              <a:effectLst/>
              <a:latin typeface="Roboto" panose="02000000000000000000" pitchFamily="2" charset="0"/>
            </a:endParaRPr>
          </a:p>
        </p:txBody>
      </p:sp>
      <p:pic>
        <p:nvPicPr>
          <p:cNvPr id="15364" name="Picture 4" descr="Vaizdo rezultatas, susijęs su Kauno Šv. apaštalų Petro ir Povilo arkikatedra bazilika">
            <a:extLst>
              <a:ext uri="{FF2B5EF4-FFF2-40B4-BE49-F238E27FC236}">
                <a16:creationId xmlns:a16="http://schemas.microsoft.com/office/drawing/2014/main" id="{8C33E2B7-F25D-2159-A0F1-E0811E0F4A5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334258" y="378121"/>
            <a:ext cx="2085975" cy="2228850"/>
          </a:xfrm>
          <a:prstGeom prst="rect">
            <a:avLst/>
          </a:prstGeom>
          <a:noFill/>
          <a:extLst>
            <a:ext uri="{909E8E84-426E-40DD-AFC4-6F175D3DCCD1}">
              <a14:hiddenFill xmlns:a14="http://schemas.microsoft.com/office/drawing/2010/main">
                <a:solidFill>
                  <a:srgbClr val="FFFFFF"/>
                </a:solidFill>
              </a14:hiddenFill>
            </a:ext>
          </a:extLst>
        </p:spPr>
      </p:pic>
      <p:pic>
        <p:nvPicPr>
          <p:cNvPr id="15366" name="Picture 6" descr="Lankytinos vietos Kaune kurias būtina pamatyti">
            <a:extLst>
              <a:ext uri="{FF2B5EF4-FFF2-40B4-BE49-F238E27FC236}">
                <a16:creationId xmlns:a16="http://schemas.microsoft.com/office/drawing/2014/main" id="{8745FDE8-0E6E-2DC1-097F-AC186A4044D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57395" y="2807633"/>
            <a:ext cx="2357696" cy="3521622"/>
          </a:xfrm>
          <a:prstGeom prst="rect">
            <a:avLst/>
          </a:prstGeom>
          <a:noFill/>
          <a:extLst>
            <a:ext uri="{909E8E84-426E-40DD-AFC4-6F175D3DCCD1}">
              <a14:hiddenFill xmlns:a14="http://schemas.microsoft.com/office/drawing/2010/main">
                <a:solidFill>
                  <a:srgbClr val="FFFFFF"/>
                </a:solidFill>
              </a14:hiddenFill>
            </a:ext>
          </a:extLst>
        </p:spPr>
      </p:pic>
      <p:sp>
        <p:nvSpPr>
          <p:cNvPr id="3" name="Turinio vietos rezervavimo ženklas 2">
            <a:extLst>
              <a:ext uri="{FF2B5EF4-FFF2-40B4-BE49-F238E27FC236}">
                <a16:creationId xmlns:a16="http://schemas.microsoft.com/office/drawing/2014/main" id="{309B7C78-AE92-4FF2-783D-E663AE61927B}"/>
              </a:ext>
            </a:extLst>
          </p:cNvPr>
          <p:cNvSpPr>
            <a:spLocks noGrp="1"/>
          </p:cNvSpPr>
          <p:nvPr>
            <p:ph sz="quarter" idx="13"/>
          </p:nvPr>
        </p:nvSpPr>
        <p:spPr>
          <a:xfrm>
            <a:off x="187569" y="2807633"/>
            <a:ext cx="1685184" cy="2317288"/>
          </a:xfrm>
        </p:spPr>
        <p:txBody>
          <a:bodyPr>
            <a:normAutofit/>
          </a:bodyPr>
          <a:lstStyle/>
          <a:p>
            <a:pPr marL="0" indent="0" algn="l">
              <a:spcBef>
                <a:spcPts val="1350"/>
              </a:spcBef>
              <a:spcAft>
                <a:spcPts val="225"/>
              </a:spcAft>
              <a:buNone/>
            </a:pPr>
            <a:endParaRPr lang="lt-LT" sz="1600" b="0" i="0" u="none" strike="noStrike" dirty="0">
              <a:effectLst/>
              <a:latin typeface="Arial" panose="020B0604020202020204" pitchFamily="34" charset="0"/>
              <a:hlinkClick r:id="rId6"/>
            </a:endParaRPr>
          </a:p>
        </p:txBody>
      </p:sp>
      <p:sp>
        <p:nvSpPr>
          <p:cNvPr id="7" name="TextBox 6">
            <a:extLst>
              <a:ext uri="{FF2B5EF4-FFF2-40B4-BE49-F238E27FC236}">
                <a16:creationId xmlns:a16="http://schemas.microsoft.com/office/drawing/2014/main" id="{46E409A3-8F1D-0B2D-06F4-35FAAFB5502A}"/>
              </a:ext>
            </a:extLst>
          </p:cNvPr>
          <p:cNvSpPr txBox="1"/>
          <p:nvPr/>
        </p:nvSpPr>
        <p:spPr>
          <a:xfrm>
            <a:off x="9237849" y="2676828"/>
            <a:ext cx="3274142" cy="261610"/>
          </a:xfrm>
          <a:prstGeom prst="rect">
            <a:avLst/>
          </a:prstGeom>
          <a:noFill/>
        </p:spPr>
        <p:txBody>
          <a:bodyPr wrap="square">
            <a:spAutoFit/>
          </a:bodyPr>
          <a:lstStyle/>
          <a:p>
            <a:r>
              <a:rPr lang="lt-LT" sz="1100" b="0" i="1" dirty="0">
                <a:solidFill>
                  <a:srgbClr val="686868"/>
                </a:solidFill>
                <a:effectLst/>
                <a:latin typeface="Arial" panose="020B0604020202020204" pitchFamily="34" charset="0"/>
              </a:rPr>
              <a:t>Foto: </a:t>
            </a:r>
            <a:r>
              <a:rPr lang="lt-LT" sz="1100" b="0" i="1" dirty="0" err="1">
                <a:solidFill>
                  <a:srgbClr val="686868"/>
                </a:solidFill>
                <a:effectLst/>
                <a:latin typeface="Arial" panose="020B0604020202020204" pitchFamily="34" charset="0"/>
              </a:rPr>
              <a:t>Christien</a:t>
            </a:r>
            <a:r>
              <a:rPr lang="lt-LT" sz="1100" b="0" i="1" dirty="0">
                <a:solidFill>
                  <a:srgbClr val="686868"/>
                </a:solidFill>
                <a:effectLst/>
                <a:latin typeface="Arial" panose="020B0604020202020204" pitchFamily="34" charset="0"/>
              </a:rPr>
              <a:t> </a:t>
            </a:r>
            <a:r>
              <a:rPr lang="lt-LT" sz="1100" b="0" i="1" dirty="0" err="1">
                <a:solidFill>
                  <a:srgbClr val="686868"/>
                </a:solidFill>
                <a:effectLst/>
                <a:latin typeface="Arial" panose="020B0604020202020204" pitchFamily="34" charset="0"/>
              </a:rPr>
              <a:t>Selen</a:t>
            </a:r>
            <a:r>
              <a:rPr lang="lt-LT" sz="1100" b="0" i="1" dirty="0">
                <a:solidFill>
                  <a:srgbClr val="686868"/>
                </a:solidFill>
                <a:effectLst/>
                <a:latin typeface="Arial" panose="020B0604020202020204" pitchFamily="34" charset="0"/>
              </a:rPr>
              <a:t> © 2019</a:t>
            </a:r>
            <a:endParaRPr lang="lt-LT" sz="1100" dirty="0"/>
          </a:p>
        </p:txBody>
      </p:sp>
      <p:pic>
        <p:nvPicPr>
          <p:cNvPr id="15368" name="Picture 8" descr="undefined">
            <a:extLst>
              <a:ext uri="{FF2B5EF4-FFF2-40B4-BE49-F238E27FC236}">
                <a16:creationId xmlns:a16="http://schemas.microsoft.com/office/drawing/2014/main" id="{D42E6A22-D7E7-CCBB-338E-C6D02FEF7A2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49723" y="3429000"/>
            <a:ext cx="4441320" cy="295951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9AD12C1E-3A35-E219-71FD-D50B52053857}"/>
              </a:ext>
            </a:extLst>
          </p:cNvPr>
          <p:cNvSpPr txBox="1"/>
          <p:nvPr/>
        </p:nvSpPr>
        <p:spPr>
          <a:xfrm>
            <a:off x="4348905" y="2969281"/>
            <a:ext cx="5304211" cy="369332"/>
          </a:xfrm>
          <a:prstGeom prst="rect">
            <a:avLst/>
          </a:prstGeom>
          <a:noFill/>
        </p:spPr>
        <p:txBody>
          <a:bodyPr wrap="square">
            <a:spAutoFit/>
          </a:bodyPr>
          <a:lstStyle/>
          <a:p>
            <a:r>
              <a:rPr lang="lt-LT" b="1" i="0" u="none" strike="noStrike" dirty="0">
                <a:effectLst/>
                <a:latin typeface="Roboto" panose="02000000000000000000" pitchFamily="2" charset="0"/>
                <a:hlinkClick r:id="rId8">
                  <a:extLst>
                    <a:ext uri="{A12FA001-AC4F-418D-AE19-62706E023703}">
                      <ahyp:hlinkClr xmlns:ahyp="http://schemas.microsoft.com/office/drawing/2018/hyperlinkcolor" val="tx"/>
                    </a:ext>
                  </a:extLst>
                </a:hlinkClick>
              </a:rPr>
              <a:t>Šiluvos Švč. Mergelės Marijos Gimimo bazilika</a:t>
            </a:r>
            <a:endParaRPr lang="lt-LT" b="1" dirty="0"/>
          </a:p>
        </p:txBody>
      </p:sp>
      <p:pic>
        <p:nvPicPr>
          <p:cNvPr id="10" name="Picture 2" descr="Jubiliejus 2025 LT">
            <a:extLst>
              <a:ext uri="{FF2B5EF4-FFF2-40B4-BE49-F238E27FC236}">
                <a16:creationId xmlns:a16="http://schemas.microsoft.com/office/drawing/2014/main" id="{6D5E25F1-6093-C95F-2ACE-A0EDE829544E}"/>
              </a:ext>
            </a:extLst>
          </p:cNvPr>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9081" y="-43297"/>
            <a:ext cx="1439085" cy="1439085"/>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4359902D-7422-DA3E-D306-1DC2A6A1D66D}"/>
              </a:ext>
            </a:extLst>
          </p:cNvPr>
          <p:cNvSpPr txBox="1"/>
          <p:nvPr/>
        </p:nvSpPr>
        <p:spPr>
          <a:xfrm>
            <a:off x="2190081" y="1330305"/>
            <a:ext cx="2357696" cy="923330"/>
          </a:xfrm>
          <a:prstGeom prst="rect">
            <a:avLst/>
          </a:prstGeom>
          <a:noFill/>
        </p:spPr>
        <p:txBody>
          <a:bodyPr wrap="square">
            <a:spAutoFit/>
          </a:bodyPr>
          <a:lstStyle/>
          <a:p>
            <a:pPr algn="l"/>
            <a:br>
              <a:rPr lang="lt-LT" b="0" i="0" dirty="0">
                <a:solidFill>
                  <a:srgbClr val="212529"/>
                </a:solidFill>
                <a:effectLst/>
                <a:latin typeface="Roboto" panose="02000000000000000000" pitchFamily="2" charset="0"/>
              </a:rPr>
            </a:br>
            <a:br>
              <a:rPr lang="lt-LT" b="0" i="0" dirty="0">
                <a:solidFill>
                  <a:srgbClr val="212529"/>
                </a:solidFill>
                <a:effectLst/>
                <a:latin typeface="Roboto" panose="02000000000000000000" pitchFamily="2" charset="0"/>
              </a:rPr>
            </a:br>
            <a:endParaRPr lang="lt-LT" b="0" i="0" dirty="0">
              <a:solidFill>
                <a:srgbClr val="212529"/>
              </a:solidFill>
              <a:effectLst/>
              <a:latin typeface="Roboto" panose="02000000000000000000" pitchFamily="2" charset="0"/>
            </a:endParaRPr>
          </a:p>
        </p:txBody>
      </p:sp>
      <p:sp>
        <p:nvSpPr>
          <p:cNvPr id="13" name="TextBox 12">
            <a:extLst>
              <a:ext uri="{FF2B5EF4-FFF2-40B4-BE49-F238E27FC236}">
                <a16:creationId xmlns:a16="http://schemas.microsoft.com/office/drawing/2014/main" id="{C8582C95-9D42-F294-5F56-48A4F9059065}"/>
              </a:ext>
            </a:extLst>
          </p:cNvPr>
          <p:cNvSpPr txBox="1"/>
          <p:nvPr/>
        </p:nvSpPr>
        <p:spPr>
          <a:xfrm>
            <a:off x="475130" y="2265324"/>
            <a:ext cx="5304211" cy="369332"/>
          </a:xfrm>
          <a:prstGeom prst="rect">
            <a:avLst/>
          </a:prstGeom>
          <a:noFill/>
        </p:spPr>
        <p:txBody>
          <a:bodyPr wrap="square">
            <a:spAutoFit/>
          </a:bodyPr>
          <a:lstStyle/>
          <a:p>
            <a:pPr algn="l">
              <a:spcBef>
                <a:spcPts val="1350"/>
              </a:spcBef>
              <a:spcAft>
                <a:spcPts val="225"/>
              </a:spcAft>
            </a:pPr>
            <a:r>
              <a:rPr lang="lt-LT" b="1" i="0" u="none" strike="noStrike" dirty="0">
                <a:effectLst/>
                <a:latin typeface="Arial" panose="020B0604020202020204" pitchFamily="34" charset="0"/>
                <a:hlinkClick r:id="rId6">
                  <a:extLst>
                    <a:ext uri="{A12FA001-AC4F-418D-AE19-62706E023703}">
                      <ahyp:hlinkClr xmlns:ahyp="http://schemas.microsoft.com/office/drawing/2018/hyperlinkcolor" val="tx"/>
                    </a:ext>
                  </a:extLst>
                </a:hlinkClick>
              </a:rPr>
              <a:t>Kristaus Prisikėlimo bazilika</a:t>
            </a:r>
          </a:p>
        </p:txBody>
      </p:sp>
    </p:spTree>
    <p:extLst>
      <p:ext uri="{BB962C8B-B14F-4D97-AF65-F5344CB8AC3E}">
        <p14:creationId xmlns:p14="http://schemas.microsoft.com/office/powerpoint/2010/main" val="17757868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DBD6AFE6-D6AC-AD98-A056-A8016224DE00}"/>
              </a:ext>
            </a:extLst>
          </p:cNvPr>
          <p:cNvSpPr>
            <a:spLocks noGrp="1"/>
          </p:cNvSpPr>
          <p:nvPr>
            <p:ph type="title"/>
          </p:nvPr>
        </p:nvSpPr>
        <p:spPr>
          <a:xfrm>
            <a:off x="2007476" y="195250"/>
            <a:ext cx="9270750" cy="1348706"/>
          </a:xfrm>
        </p:spPr>
        <p:txBody>
          <a:bodyPr>
            <a:normAutofit/>
          </a:bodyPr>
          <a:lstStyle/>
          <a:p>
            <a:r>
              <a:rPr lang="lt-LT" dirty="0">
                <a:solidFill>
                  <a:schemeClr val="accent1">
                    <a:lumMod val="75000"/>
                  </a:schemeClr>
                </a:solidFill>
                <a:latin typeface="Georgia" panose="02040502050405020303" pitchFamily="18" charset="0"/>
              </a:rPr>
              <a:t>Jubiliejaus bažnyčios Lietuvoje</a:t>
            </a:r>
            <a:br>
              <a:rPr lang="lt-LT" dirty="0">
                <a:solidFill>
                  <a:schemeClr val="accent1">
                    <a:lumMod val="75000"/>
                  </a:schemeClr>
                </a:solidFill>
                <a:latin typeface="Georgia" panose="02040502050405020303" pitchFamily="18" charset="0"/>
              </a:rPr>
            </a:br>
            <a:r>
              <a:rPr lang="lt-LT" b="0" i="0" dirty="0">
                <a:solidFill>
                  <a:schemeClr val="accent1">
                    <a:lumMod val="75000"/>
                  </a:schemeClr>
                </a:solidFill>
                <a:effectLst/>
                <a:latin typeface="Georgia" panose="02040502050405020303" pitchFamily="18" charset="0"/>
              </a:rPr>
              <a:t> </a:t>
            </a:r>
            <a:r>
              <a:rPr lang="lt-LT" sz="3200" b="1" i="0" dirty="0">
                <a:solidFill>
                  <a:schemeClr val="accent1">
                    <a:lumMod val="75000"/>
                  </a:schemeClr>
                </a:solidFill>
                <a:effectLst/>
                <a:latin typeface="Georgia" panose="02040502050405020303" pitchFamily="18" charset="0"/>
              </a:rPr>
              <a:t>Šiaulių vyskupija</a:t>
            </a:r>
            <a:endParaRPr lang="lt-LT" sz="3200" b="1" dirty="0">
              <a:solidFill>
                <a:schemeClr val="accent1">
                  <a:lumMod val="75000"/>
                </a:schemeClr>
              </a:solidFill>
              <a:latin typeface="Georgia" panose="02040502050405020303" pitchFamily="18" charset="0"/>
            </a:endParaRPr>
          </a:p>
        </p:txBody>
      </p:sp>
      <p:pic>
        <p:nvPicPr>
          <p:cNvPr id="4" name="Picture 2" descr="Jubiliejus 2025 LT">
            <a:extLst>
              <a:ext uri="{FF2B5EF4-FFF2-40B4-BE49-F238E27FC236}">
                <a16:creationId xmlns:a16="http://schemas.microsoft.com/office/drawing/2014/main" id="{9B0AA4C0-E74E-235A-D0DB-42A9DC831838}"/>
              </a:ext>
            </a:extLst>
          </p:cNvPr>
          <p:cNvPicPr>
            <a:picLocks noGrp="1" noChangeAspect="1" noChangeArrowheads="1"/>
          </p:cNvPicPr>
          <p:nvPr>
            <p:ph sz="quarter" idx="13"/>
          </p:nvPr>
        </p:nvPicPr>
        <p:blipFill>
          <a:blip r:embed="rId2">
            <a:extLst>
              <a:ext uri="{28A0092B-C50C-407E-A947-70E740481C1C}">
                <a14:useLocalDpi xmlns:a14="http://schemas.microsoft.com/office/drawing/2010/main" val="0"/>
              </a:ext>
            </a:extLst>
          </a:blip>
          <a:srcRect/>
          <a:stretch>
            <a:fillRect/>
          </a:stretch>
        </p:blipFill>
        <p:spPr bwMode="auto">
          <a:xfrm>
            <a:off x="200764" y="1"/>
            <a:ext cx="1543954" cy="1543954"/>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9854CC89-3160-A47A-E6B4-F4BC7F0799A4}"/>
              </a:ext>
            </a:extLst>
          </p:cNvPr>
          <p:cNvSpPr txBox="1"/>
          <p:nvPr/>
        </p:nvSpPr>
        <p:spPr>
          <a:xfrm rot="10800000" flipV="1">
            <a:off x="200764" y="5051139"/>
            <a:ext cx="2459292" cy="923330"/>
          </a:xfrm>
          <a:prstGeom prst="rect">
            <a:avLst/>
          </a:prstGeom>
          <a:noFill/>
        </p:spPr>
        <p:txBody>
          <a:bodyPr wrap="square">
            <a:spAutoFit/>
          </a:bodyPr>
          <a:lstStyle/>
          <a:p>
            <a:pPr algn="l"/>
            <a:br>
              <a:rPr lang="lt-LT" b="0" i="0" dirty="0">
                <a:solidFill>
                  <a:srgbClr val="212529"/>
                </a:solidFill>
                <a:effectLst/>
                <a:latin typeface="Roboto" panose="02000000000000000000" pitchFamily="2" charset="0"/>
              </a:rPr>
            </a:br>
            <a:r>
              <a:rPr lang="lt-LT" b="1" i="0" u="none" strike="noStrike" dirty="0">
                <a:effectLst/>
                <a:latin typeface="Roboto" panose="02000000000000000000" pitchFamily="2" charset="0"/>
                <a:hlinkClick r:id="rId3">
                  <a:extLst>
                    <a:ext uri="{A12FA001-AC4F-418D-AE19-62706E023703}">
                      <ahyp:hlinkClr xmlns:ahyp="http://schemas.microsoft.com/office/drawing/2018/hyperlinkcolor" val="tx"/>
                    </a:ext>
                  </a:extLst>
                </a:hlinkClick>
              </a:rPr>
              <a:t>Šeduvos Atradimo bažnyčia</a:t>
            </a:r>
            <a:endParaRPr lang="lt-LT" b="1" i="0" dirty="0">
              <a:effectLst/>
              <a:latin typeface="Roboto" panose="02000000000000000000" pitchFamily="2" charset="0"/>
            </a:endParaRPr>
          </a:p>
        </p:txBody>
      </p:sp>
      <p:pic>
        <p:nvPicPr>
          <p:cNvPr id="16386" name="Picture 2" descr="IMG_2576">
            <a:extLst>
              <a:ext uri="{FF2B5EF4-FFF2-40B4-BE49-F238E27FC236}">
                <a16:creationId xmlns:a16="http://schemas.microsoft.com/office/drawing/2014/main" id="{F0D67393-9FB9-D3A9-93CA-232DE331FB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639" y="1690964"/>
            <a:ext cx="1895475" cy="2857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3C74A19A-9387-AC2C-3A2D-EB9558A0FAE6}"/>
              </a:ext>
            </a:extLst>
          </p:cNvPr>
          <p:cNvSpPr txBox="1"/>
          <p:nvPr/>
        </p:nvSpPr>
        <p:spPr>
          <a:xfrm>
            <a:off x="2501150" y="2185132"/>
            <a:ext cx="3067284" cy="646331"/>
          </a:xfrm>
          <a:prstGeom prst="rect">
            <a:avLst/>
          </a:prstGeom>
          <a:noFill/>
        </p:spPr>
        <p:txBody>
          <a:bodyPr wrap="square">
            <a:spAutoFit/>
          </a:bodyPr>
          <a:lstStyle/>
          <a:p>
            <a:r>
              <a:rPr lang="lt-LT" b="1" i="0" u="none" strike="noStrike" dirty="0">
                <a:effectLst/>
                <a:latin typeface="Roboto" panose="02000000000000000000" pitchFamily="2" charset="0"/>
                <a:hlinkClick r:id="rId5">
                  <a:extLst>
                    <a:ext uri="{A12FA001-AC4F-418D-AE19-62706E023703}">
                      <ahyp:hlinkClr xmlns:ahyp="http://schemas.microsoft.com/office/drawing/2018/hyperlinkcolor" val="tx"/>
                    </a:ext>
                  </a:extLst>
                </a:hlinkClick>
              </a:rPr>
              <a:t>Šiaulių Šv. apaštalų Petro ir Pauliaus katedra</a:t>
            </a:r>
            <a:endParaRPr lang="lt-LT" b="1" dirty="0"/>
          </a:p>
        </p:txBody>
      </p:sp>
      <p:pic>
        <p:nvPicPr>
          <p:cNvPr id="16388" name="Picture 4">
            <a:extLst>
              <a:ext uri="{FF2B5EF4-FFF2-40B4-BE49-F238E27FC236}">
                <a16:creationId xmlns:a16="http://schemas.microsoft.com/office/drawing/2014/main" id="{C93DDE63-3D2E-81F4-672E-7D6B1ADD8C5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93826" y="3871356"/>
            <a:ext cx="3486273" cy="2324541"/>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34F66233-1570-2CC9-98C4-78236B5927CE}"/>
              </a:ext>
            </a:extLst>
          </p:cNvPr>
          <p:cNvSpPr txBox="1"/>
          <p:nvPr/>
        </p:nvSpPr>
        <p:spPr>
          <a:xfrm>
            <a:off x="8822592" y="5051139"/>
            <a:ext cx="2942492" cy="923330"/>
          </a:xfrm>
          <a:prstGeom prst="rect">
            <a:avLst/>
          </a:prstGeom>
          <a:noFill/>
        </p:spPr>
        <p:txBody>
          <a:bodyPr wrap="square">
            <a:spAutoFit/>
          </a:bodyPr>
          <a:lstStyle/>
          <a:p>
            <a:r>
              <a:rPr lang="lt-LT" b="1" i="0" u="none" strike="noStrike" dirty="0">
                <a:effectLst/>
                <a:latin typeface="Roboto" panose="02000000000000000000" pitchFamily="2" charset="0"/>
                <a:hlinkClick r:id="rId7">
                  <a:extLst>
                    <a:ext uri="{A12FA001-AC4F-418D-AE19-62706E023703}">
                      <ahyp:hlinkClr xmlns:ahyp="http://schemas.microsoft.com/office/drawing/2018/hyperlinkcolor" val="tx"/>
                    </a:ext>
                  </a:extLst>
                </a:hlinkClick>
              </a:rPr>
              <a:t>Linkuvos Švč. Mergelės Marijos </a:t>
            </a:r>
            <a:r>
              <a:rPr lang="lt-LT" b="1" i="0" u="none" strike="noStrike" dirty="0" err="1">
                <a:effectLst/>
                <a:latin typeface="Roboto" panose="02000000000000000000" pitchFamily="2" charset="0"/>
                <a:hlinkClick r:id="rId7">
                  <a:extLst>
                    <a:ext uri="{A12FA001-AC4F-418D-AE19-62706E023703}">
                      <ahyp:hlinkClr xmlns:ahyp="http://schemas.microsoft.com/office/drawing/2018/hyperlinkcolor" val="tx"/>
                    </a:ext>
                  </a:extLst>
                </a:hlinkClick>
              </a:rPr>
              <a:t>Škaplierinės</a:t>
            </a:r>
            <a:r>
              <a:rPr lang="lt-LT" b="1" i="0" u="none" strike="noStrike" dirty="0">
                <a:effectLst/>
                <a:latin typeface="Roboto" panose="02000000000000000000" pitchFamily="2" charset="0"/>
                <a:hlinkClick r:id="rId7">
                  <a:extLst>
                    <a:ext uri="{A12FA001-AC4F-418D-AE19-62706E023703}">
                      <ahyp:hlinkClr xmlns:ahyp="http://schemas.microsoft.com/office/drawing/2018/hyperlinkcolor" val="tx"/>
                    </a:ext>
                  </a:extLst>
                </a:hlinkClick>
              </a:rPr>
              <a:t> bažnyčia</a:t>
            </a:r>
            <a:endParaRPr lang="lt-LT" b="1" dirty="0"/>
          </a:p>
        </p:txBody>
      </p:sp>
      <p:pic>
        <p:nvPicPr>
          <p:cNvPr id="1026" name="Picture 2" descr="0383">
            <a:extLst>
              <a:ext uri="{FF2B5EF4-FFF2-40B4-BE49-F238E27FC236}">
                <a16:creationId xmlns:a16="http://schemas.microsoft.com/office/drawing/2014/main" id="{33EE3D48-C446-50AA-7E40-7C2D53157424}"/>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95448" y="1338355"/>
            <a:ext cx="1895475" cy="2857500"/>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a:extLst>
              <a:ext uri="{FF2B5EF4-FFF2-40B4-BE49-F238E27FC236}">
                <a16:creationId xmlns:a16="http://schemas.microsoft.com/office/drawing/2014/main" id="{763F6465-5DA3-F3CD-1A4F-DF2E20EF479D}"/>
              </a:ext>
            </a:extLst>
          </p:cNvPr>
          <p:cNvSpPr txBox="1"/>
          <p:nvPr/>
        </p:nvSpPr>
        <p:spPr>
          <a:xfrm>
            <a:off x="6623568" y="2046632"/>
            <a:ext cx="2942492" cy="923330"/>
          </a:xfrm>
          <a:prstGeom prst="rect">
            <a:avLst/>
          </a:prstGeom>
          <a:noFill/>
        </p:spPr>
        <p:txBody>
          <a:bodyPr wrap="square">
            <a:spAutoFit/>
          </a:bodyPr>
          <a:lstStyle/>
          <a:p>
            <a:r>
              <a:rPr lang="lt-LT" b="1" i="0" u="none" strike="noStrike" dirty="0">
                <a:effectLst/>
                <a:latin typeface="Roboto" panose="02000000000000000000" pitchFamily="2" charset="0"/>
                <a:hlinkClick r:id="rId9">
                  <a:extLst>
                    <a:ext uri="{A12FA001-AC4F-418D-AE19-62706E023703}">
                      <ahyp:hlinkClr xmlns:ahyp="http://schemas.microsoft.com/office/drawing/2018/hyperlinkcolor" val="tx"/>
                    </a:ext>
                  </a:extLst>
                </a:hlinkClick>
              </a:rPr>
              <a:t>Tytuvėnų Švč. Mergelės Marijos Angelų Karalienės bažnyčia</a:t>
            </a:r>
            <a:endParaRPr lang="lt-LT" b="1" dirty="0"/>
          </a:p>
        </p:txBody>
      </p:sp>
      <p:pic>
        <p:nvPicPr>
          <p:cNvPr id="1028" name="Picture 4" descr="4321">
            <a:extLst>
              <a:ext uri="{FF2B5EF4-FFF2-40B4-BE49-F238E27FC236}">
                <a16:creationId xmlns:a16="http://schemas.microsoft.com/office/drawing/2014/main" id="{9DF2EE40-3222-D7E9-784F-A56688B7AE45}"/>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311903" y="3788443"/>
            <a:ext cx="2421284" cy="24212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9203813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EF4CA240-A6CE-4491-A78F-E4EFEFF187E7}"/>
              </a:ext>
            </a:extLst>
          </p:cNvPr>
          <p:cNvSpPr>
            <a:spLocks noGrp="1"/>
          </p:cNvSpPr>
          <p:nvPr>
            <p:ph type="title"/>
          </p:nvPr>
        </p:nvSpPr>
        <p:spPr>
          <a:xfrm>
            <a:off x="1939637" y="266589"/>
            <a:ext cx="9172335" cy="1438839"/>
          </a:xfrm>
        </p:spPr>
        <p:txBody>
          <a:bodyPr>
            <a:normAutofit fontScale="90000"/>
          </a:bodyPr>
          <a:lstStyle/>
          <a:p>
            <a:r>
              <a:rPr lang="lt-LT" dirty="0">
                <a:solidFill>
                  <a:schemeClr val="accent1">
                    <a:lumMod val="75000"/>
                  </a:schemeClr>
                </a:solidFill>
                <a:latin typeface="Georgia" panose="02040502050405020303" pitchFamily="18" charset="0"/>
              </a:rPr>
              <a:t>Jubiliejaus bažnyčios Lietuvoje </a:t>
            </a:r>
            <a:br>
              <a:rPr lang="lt-LT" dirty="0">
                <a:solidFill>
                  <a:schemeClr val="accent1">
                    <a:lumMod val="75000"/>
                  </a:schemeClr>
                </a:solidFill>
                <a:latin typeface="Georgia" panose="02040502050405020303" pitchFamily="18" charset="0"/>
              </a:rPr>
            </a:br>
            <a:r>
              <a:rPr lang="lt-LT" sz="3100" b="1" i="0" dirty="0">
                <a:solidFill>
                  <a:schemeClr val="accent1">
                    <a:lumMod val="75000"/>
                  </a:schemeClr>
                </a:solidFill>
                <a:effectLst/>
                <a:latin typeface="Georgia" panose="02040502050405020303" pitchFamily="18" charset="0"/>
              </a:rPr>
              <a:t>Telšių vyskupija</a:t>
            </a:r>
            <a:br>
              <a:rPr lang="lt-LT" b="0" i="0" dirty="0">
                <a:solidFill>
                  <a:srgbClr val="212529"/>
                </a:solidFill>
                <a:effectLst/>
                <a:latin typeface="Roboto" panose="02000000000000000000" pitchFamily="2" charset="0"/>
              </a:rPr>
            </a:br>
            <a:endParaRPr lang="lt-LT" dirty="0"/>
          </a:p>
        </p:txBody>
      </p:sp>
      <p:pic>
        <p:nvPicPr>
          <p:cNvPr id="6" name="Picture 2" descr="Jubiliejus 2025 LT">
            <a:extLst>
              <a:ext uri="{FF2B5EF4-FFF2-40B4-BE49-F238E27FC236}">
                <a16:creationId xmlns:a16="http://schemas.microsoft.com/office/drawing/2014/main" id="{443F39DC-52BD-82C0-4A50-6B63BDEA5F9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4016" y="199161"/>
            <a:ext cx="1543954" cy="154395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Vaizdo rezultatas, susijęs su Žemaičių kalvarijos bazilika">
            <a:extLst>
              <a:ext uri="{FF2B5EF4-FFF2-40B4-BE49-F238E27FC236}">
                <a16:creationId xmlns:a16="http://schemas.microsoft.com/office/drawing/2014/main" id="{59081934-FD2A-8B62-FCEA-F895755D04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7638" y="3581511"/>
            <a:ext cx="4514850" cy="3009900"/>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198C027F-F754-472A-295F-24FA8664AA3F}"/>
              </a:ext>
            </a:extLst>
          </p:cNvPr>
          <p:cNvSpPr txBox="1"/>
          <p:nvPr/>
        </p:nvSpPr>
        <p:spPr>
          <a:xfrm rot="10800000" flipV="1">
            <a:off x="289669" y="4352268"/>
            <a:ext cx="2185062" cy="1754326"/>
          </a:xfrm>
          <a:prstGeom prst="rect">
            <a:avLst/>
          </a:prstGeom>
          <a:noFill/>
        </p:spPr>
        <p:txBody>
          <a:bodyPr wrap="square">
            <a:spAutoFit/>
          </a:bodyPr>
          <a:lstStyle/>
          <a:p>
            <a:r>
              <a:rPr lang="lt-LT" b="1" i="0" u="none" strike="noStrike" dirty="0">
                <a:effectLst/>
                <a:latin typeface="Roboto" panose="02000000000000000000" pitchFamily="2" charset="0"/>
                <a:hlinkClick r:id="rId4">
                  <a:extLst>
                    <a:ext uri="{A12FA001-AC4F-418D-AE19-62706E023703}">
                      <ahyp:hlinkClr xmlns:ahyp="http://schemas.microsoft.com/office/drawing/2018/hyperlinkcolor" val="tx"/>
                    </a:ext>
                  </a:extLst>
                </a:hlinkClick>
              </a:rPr>
              <a:t>Žemaičių Kalvarijos Švč. Mergelės Marijos Apsilankymo bazilika</a:t>
            </a:r>
            <a:endParaRPr lang="lt-LT" b="1" i="0" dirty="0">
              <a:effectLst/>
              <a:latin typeface="Roboto" panose="02000000000000000000" pitchFamily="2" charset="0"/>
            </a:endParaRPr>
          </a:p>
          <a:p>
            <a:endParaRPr lang="lt-LT" dirty="0"/>
          </a:p>
        </p:txBody>
      </p:sp>
      <p:pic>
        <p:nvPicPr>
          <p:cNvPr id="2056" name="Picture 8">
            <a:extLst>
              <a:ext uri="{FF2B5EF4-FFF2-40B4-BE49-F238E27FC236}">
                <a16:creationId xmlns:a16="http://schemas.microsoft.com/office/drawing/2014/main" id="{1A6F718B-A349-C434-19FD-62E7444004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26827" y="1488098"/>
            <a:ext cx="5365173" cy="3576782"/>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hlinkClick r:id="rId6"/>
            <a:extLst>
              <a:ext uri="{FF2B5EF4-FFF2-40B4-BE49-F238E27FC236}">
                <a16:creationId xmlns:a16="http://schemas.microsoft.com/office/drawing/2014/main" id="{E6FC8935-44B7-B247-26AC-E3B01B47844E}"/>
              </a:ext>
            </a:extLst>
          </p:cNvPr>
          <p:cNvSpPr txBox="1"/>
          <p:nvPr/>
        </p:nvSpPr>
        <p:spPr>
          <a:xfrm rot="10800000" flipV="1">
            <a:off x="3978233" y="2165245"/>
            <a:ext cx="2691461" cy="923330"/>
          </a:xfrm>
          <a:prstGeom prst="rect">
            <a:avLst/>
          </a:prstGeom>
          <a:noFill/>
        </p:spPr>
        <p:txBody>
          <a:bodyPr wrap="square">
            <a:spAutoFit/>
          </a:bodyPr>
          <a:lstStyle/>
          <a:p>
            <a:r>
              <a:rPr lang="lt-LT" b="1" i="0" u="none" strike="noStrike" dirty="0">
                <a:effectLst/>
                <a:latin typeface="Roboto" panose="02000000000000000000" pitchFamily="2" charset="0"/>
              </a:rPr>
              <a:t>Telšių Šv</a:t>
            </a:r>
            <a:r>
              <a:rPr lang="lt-LT" b="1" dirty="0">
                <a:latin typeface="Roboto" panose="02000000000000000000" pitchFamily="2" charset="0"/>
              </a:rPr>
              <a:t>.</a:t>
            </a:r>
            <a:r>
              <a:rPr lang="lt-LT" b="1" i="0" u="none" strike="noStrike" dirty="0">
                <a:effectLst/>
                <a:latin typeface="Roboto" panose="02000000000000000000" pitchFamily="2" charset="0"/>
              </a:rPr>
              <a:t> Antano Paduviečio katedra</a:t>
            </a:r>
            <a:endParaRPr lang="lt-LT" b="1" i="0" dirty="0">
              <a:effectLst/>
              <a:latin typeface="Roboto" panose="02000000000000000000" pitchFamily="2" charset="0"/>
            </a:endParaRPr>
          </a:p>
          <a:p>
            <a:endParaRPr lang="lt-LT" dirty="0"/>
          </a:p>
        </p:txBody>
      </p:sp>
    </p:spTree>
    <p:extLst>
      <p:ext uri="{BB962C8B-B14F-4D97-AF65-F5344CB8AC3E}">
        <p14:creationId xmlns:p14="http://schemas.microsoft.com/office/powerpoint/2010/main" val="32060269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30FF7371-9960-FEE4-B633-FEF0D1D43B55}"/>
              </a:ext>
            </a:extLst>
          </p:cNvPr>
          <p:cNvSpPr>
            <a:spLocks noGrp="1"/>
          </p:cNvSpPr>
          <p:nvPr>
            <p:ph type="title"/>
          </p:nvPr>
        </p:nvSpPr>
        <p:spPr>
          <a:xfrm>
            <a:off x="1842656" y="160156"/>
            <a:ext cx="8742218" cy="1383799"/>
          </a:xfrm>
        </p:spPr>
        <p:txBody>
          <a:bodyPr>
            <a:normAutofit fontScale="90000"/>
          </a:bodyPr>
          <a:lstStyle/>
          <a:p>
            <a:r>
              <a:rPr lang="lt-LT" dirty="0">
                <a:solidFill>
                  <a:schemeClr val="accent1">
                    <a:lumMod val="75000"/>
                  </a:schemeClr>
                </a:solidFill>
                <a:latin typeface="Georgia" panose="02040502050405020303" pitchFamily="18" charset="0"/>
              </a:rPr>
              <a:t>Jubiliejaus bažnyčios Lietuvoje </a:t>
            </a:r>
            <a:r>
              <a:rPr lang="lt-LT" sz="3200" b="1" i="0" dirty="0">
                <a:solidFill>
                  <a:schemeClr val="accent1">
                    <a:lumMod val="75000"/>
                  </a:schemeClr>
                </a:solidFill>
                <a:effectLst/>
                <a:latin typeface="Georgia" panose="02040502050405020303" pitchFamily="18" charset="0"/>
              </a:rPr>
              <a:t>Vilkaviškio vyskupija</a:t>
            </a:r>
            <a:br>
              <a:rPr lang="lt-LT" b="0" i="0" dirty="0">
                <a:solidFill>
                  <a:srgbClr val="212529"/>
                </a:solidFill>
                <a:effectLst/>
                <a:latin typeface="Roboto" panose="02000000000000000000" pitchFamily="2" charset="0"/>
              </a:rPr>
            </a:br>
            <a:endParaRPr lang="lt-LT" dirty="0"/>
          </a:p>
        </p:txBody>
      </p:sp>
      <p:pic>
        <p:nvPicPr>
          <p:cNvPr id="4" name="Picture 2" descr="Jubiliejus 2025 LT">
            <a:extLst>
              <a:ext uri="{FF2B5EF4-FFF2-40B4-BE49-F238E27FC236}">
                <a16:creationId xmlns:a16="http://schemas.microsoft.com/office/drawing/2014/main" id="{484BC08E-2E45-32C4-A102-4FEE2BEFFF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764" y="1"/>
            <a:ext cx="1543954" cy="1543954"/>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Vaizdo rezultatas, susijęs su Vilkaviškio Švč. Mergelės Marijos Apsilankymo katedra">
            <a:extLst>
              <a:ext uri="{FF2B5EF4-FFF2-40B4-BE49-F238E27FC236}">
                <a16:creationId xmlns:a16="http://schemas.microsoft.com/office/drawing/2014/main" id="{36A93FDC-1290-97CE-2F07-E750C2E2C55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1062" y="2151621"/>
            <a:ext cx="3781425" cy="2752725"/>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Marijampolės Šv. Arkang. Mykolo parapija | Vilkaviškio vyskupija">
            <a:extLst>
              <a:ext uri="{FF2B5EF4-FFF2-40B4-BE49-F238E27FC236}">
                <a16:creationId xmlns:a16="http://schemas.microsoft.com/office/drawing/2014/main" id="{F62B4997-EBD7-12D5-BF8E-9A2C13154C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71099" y="1198371"/>
            <a:ext cx="3469809" cy="523013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553D69A-5240-40C1-1E7B-5167B26FB402}"/>
              </a:ext>
            </a:extLst>
          </p:cNvPr>
          <p:cNvSpPr txBox="1"/>
          <p:nvPr/>
        </p:nvSpPr>
        <p:spPr>
          <a:xfrm>
            <a:off x="6052457" y="2601236"/>
            <a:ext cx="2078181" cy="923330"/>
          </a:xfrm>
          <a:prstGeom prst="rect">
            <a:avLst/>
          </a:prstGeom>
          <a:noFill/>
        </p:spPr>
        <p:txBody>
          <a:bodyPr wrap="square">
            <a:spAutoFit/>
          </a:bodyPr>
          <a:lstStyle/>
          <a:p>
            <a:pPr algn="l"/>
            <a:r>
              <a:rPr lang="lt-LT" b="1" i="0" u="none" strike="noStrike" dirty="0">
                <a:effectLst/>
                <a:latin typeface="Roboto" panose="02000000000000000000" pitchFamily="2" charset="0"/>
                <a:hlinkClick r:id="rId5">
                  <a:extLst>
                    <a:ext uri="{A12FA001-AC4F-418D-AE19-62706E023703}">
                      <ahyp:hlinkClr xmlns:ahyp="http://schemas.microsoft.com/office/drawing/2018/hyperlinkcolor" val="tx"/>
                    </a:ext>
                  </a:extLst>
                </a:hlinkClick>
              </a:rPr>
              <a:t>Marijampolės Šv. arkangelo Mykolo bazilika</a:t>
            </a:r>
            <a:endParaRPr lang="lt-LT" b="1" i="0" dirty="0">
              <a:effectLst/>
              <a:latin typeface="Roboto" panose="02000000000000000000" pitchFamily="2" charset="0"/>
            </a:endParaRPr>
          </a:p>
        </p:txBody>
      </p:sp>
      <p:sp>
        <p:nvSpPr>
          <p:cNvPr id="8" name="TextBox 7">
            <a:extLst>
              <a:ext uri="{FF2B5EF4-FFF2-40B4-BE49-F238E27FC236}">
                <a16:creationId xmlns:a16="http://schemas.microsoft.com/office/drawing/2014/main" id="{B380435E-5AC5-24F9-75CB-EEFE7A124999}"/>
              </a:ext>
            </a:extLst>
          </p:cNvPr>
          <p:cNvSpPr txBox="1"/>
          <p:nvPr/>
        </p:nvSpPr>
        <p:spPr>
          <a:xfrm>
            <a:off x="691062" y="4992979"/>
            <a:ext cx="3781425" cy="646331"/>
          </a:xfrm>
          <a:prstGeom prst="rect">
            <a:avLst/>
          </a:prstGeom>
          <a:noFill/>
        </p:spPr>
        <p:txBody>
          <a:bodyPr wrap="square">
            <a:spAutoFit/>
          </a:bodyPr>
          <a:lstStyle/>
          <a:p>
            <a:pPr algn="l"/>
            <a:r>
              <a:rPr lang="lt-LT" b="1" i="0" u="none" strike="noStrike" dirty="0">
                <a:effectLst/>
                <a:latin typeface="Roboto" panose="02000000000000000000" pitchFamily="2" charset="0"/>
                <a:hlinkClick r:id="rId6">
                  <a:extLst>
                    <a:ext uri="{A12FA001-AC4F-418D-AE19-62706E023703}">
                      <ahyp:hlinkClr xmlns:ahyp="http://schemas.microsoft.com/office/drawing/2018/hyperlinkcolor" val="tx"/>
                    </a:ext>
                  </a:extLst>
                </a:hlinkClick>
              </a:rPr>
              <a:t>Vilkaviškio </a:t>
            </a:r>
            <a:r>
              <a:rPr lang="lt-LT" b="1" dirty="0">
                <a:latin typeface="Roboto" panose="02000000000000000000" pitchFamily="2" charset="0"/>
                <a:hlinkClick r:id="rId6">
                  <a:extLst>
                    <a:ext uri="{A12FA001-AC4F-418D-AE19-62706E023703}">
                      <ahyp:hlinkClr xmlns:ahyp="http://schemas.microsoft.com/office/drawing/2018/hyperlinkcolor" val="tx"/>
                    </a:ext>
                  </a:extLst>
                </a:hlinkClick>
              </a:rPr>
              <a:t>Š</a:t>
            </a:r>
            <a:r>
              <a:rPr lang="lt-LT" b="1" i="0" u="none" strike="noStrike" dirty="0">
                <a:effectLst/>
                <a:latin typeface="Roboto" panose="02000000000000000000" pitchFamily="2" charset="0"/>
                <a:hlinkClick r:id="rId6">
                  <a:extLst>
                    <a:ext uri="{A12FA001-AC4F-418D-AE19-62706E023703}">
                      <ahyp:hlinkClr xmlns:ahyp="http://schemas.microsoft.com/office/drawing/2018/hyperlinkcolor" val="tx"/>
                    </a:ext>
                  </a:extLst>
                </a:hlinkClick>
              </a:rPr>
              <a:t>vč. Mergelės Marijos apsilankymo katedra</a:t>
            </a:r>
            <a:endParaRPr lang="lt-LT" b="1" i="0" dirty="0">
              <a:effectLst/>
              <a:latin typeface="Roboto" panose="02000000000000000000" pitchFamily="2" charset="0"/>
            </a:endParaRPr>
          </a:p>
        </p:txBody>
      </p:sp>
    </p:spTree>
    <p:extLst>
      <p:ext uri="{BB962C8B-B14F-4D97-AF65-F5344CB8AC3E}">
        <p14:creationId xmlns:p14="http://schemas.microsoft.com/office/powerpoint/2010/main" val="33699543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BCDFBD53-1356-6B76-6D6B-C0E32D4A9512}"/>
              </a:ext>
            </a:extLst>
          </p:cNvPr>
          <p:cNvSpPr>
            <a:spLocks noGrp="1"/>
          </p:cNvSpPr>
          <p:nvPr>
            <p:ph type="title"/>
          </p:nvPr>
        </p:nvSpPr>
        <p:spPr>
          <a:xfrm>
            <a:off x="1925782" y="124692"/>
            <a:ext cx="8964517" cy="1543954"/>
          </a:xfrm>
        </p:spPr>
        <p:txBody>
          <a:bodyPr/>
          <a:lstStyle/>
          <a:p>
            <a:r>
              <a:rPr lang="lt-LT" dirty="0" err="1">
                <a:solidFill>
                  <a:schemeClr val="accent1">
                    <a:lumMod val="75000"/>
                  </a:schemeClr>
                </a:solidFill>
                <a:latin typeface="Georgia" panose="02040502050405020303" pitchFamily="18" charset="0"/>
              </a:rPr>
              <a:t>JUBILIEJaus</a:t>
            </a:r>
            <a:r>
              <a:rPr lang="lt-LT" dirty="0">
                <a:solidFill>
                  <a:schemeClr val="accent1">
                    <a:lumMod val="75000"/>
                  </a:schemeClr>
                </a:solidFill>
                <a:latin typeface="Georgia" panose="02040502050405020303" pitchFamily="18" charset="0"/>
              </a:rPr>
              <a:t> bažnyčios Lietuvoje  </a:t>
            </a:r>
            <a:br>
              <a:rPr lang="lt-LT" dirty="0">
                <a:solidFill>
                  <a:schemeClr val="accent1">
                    <a:lumMod val="75000"/>
                  </a:schemeClr>
                </a:solidFill>
                <a:latin typeface="Georgia" panose="02040502050405020303" pitchFamily="18" charset="0"/>
              </a:rPr>
            </a:br>
            <a:r>
              <a:rPr lang="lt-LT" sz="3200" b="1" i="0" dirty="0">
                <a:solidFill>
                  <a:schemeClr val="accent1">
                    <a:lumMod val="75000"/>
                  </a:schemeClr>
                </a:solidFill>
                <a:effectLst/>
                <a:latin typeface="Georgia" panose="02040502050405020303" pitchFamily="18" charset="0"/>
              </a:rPr>
              <a:t>Vilniaus arkivyskupija</a:t>
            </a:r>
            <a:br>
              <a:rPr lang="lt-LT" b="0" i="0" dirty="0">
                <a:solidFill>
                  <a:srgbClr val="212529"/>
                </a:solidFill>
                <a:effectLst/>
                <a:latin typeface="Roboto" panose="02000000000000000000" pitchFamily="2" charset="0"/>
              </a:rPr>
            </a:br>
            <a:endParaRPr lang="lt-LT" dirty="0"/>
          </a:p>
        </p:txBody>
      </p:sp>
      <p:pic>
        <p:nvPicPr>
          <p:cNvPr id="4" name="Picture 2" descr="Jubiliejus 2025 LT">
            <a:extLst>
              <a:ext uri="{FF2B5EF4-FFF2-40B4-BE49-F238E27FC236}">
                <a16:creationId xmlns:a16="http://schemas.microsoft.com/office/drawing/2014/main" id="{E09BCADB-7E46-35CB-D6FC-012202E87FB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6" y="124692"/>
            <a:ext cx="1543954" cy="1543954"/>
          </a:xfrm>
          <a:prstGeom prst="rect">
            <a:avLst/>
          </a:prstGeom>
          <a:noFill/>
          <a:extLst>
            <a:ext uri="{909E8E84-426E-40DD-AFC4-6F175D3DCCD1}">
              <a14:hiddenFill xmlns:a14="http://schemas.microsoft.com/office/drawing/2010/main">
                <a:solidFill>
                  <a:srgbClr val="FFFFFF"/>
                </a:solidFill>
              </a14:hiddenFill>
            </a:ext>
          </a:extLst>
        </p:spPr>
      </p:pic>
      <p:pic>
        <p:nvPicPr>
          <p:cNvPr id="4116" name="Picture 20" descr="Šv. Mišios Vilniaus katedroje – KATALIKŲ BENDRUOMENĖ INTERNETE">
            <a:extLst>
              <a:ext uri="{FF2B5EF4-FFF2-40B4-BE49-F238E27FC236}">
                <a16:creationId xmlns:a16="http://schemas.microsoft.com/office/drawing/2014/main" id="{1C621DED-7FB0-57DD-347B-56F37A4B5C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83432" y="1838495"/>
            <a:ext cx="6218464" cy="3752069"/>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96399E5-D2CD-4EB6-BE52-9D68C65F882A}"/>
              </a:ext>
            </a:extLst>
          </p:cNvPr>
          <p:cNvSpPr txBox="1"/>
          <p:nvPr/>
        </p:nvSpPr>
        <p:spPr>
          <a:xfrm>
            <a:off x="5165766" y="1267436"/>
            <a:ext cx="7107381" cy="369332"/>
          </a:xfrm>
          <a:prstGeom prst="rect">
            <a:avLst/>
          </a:prstGeom>
          <a:noFill/>
        </p:spPr>
        <p:txBody>
          <a:bodyPr wrap="square">
            <a:spAutoFit/>
          </a:bodyPr>
          <a:lstStyle/>
          <a:p>
            <a:r>
              <a:rPr lang="lt-LT" b="1" i="0" u="none" strike="noStrike" dirty="0">
                <a:effectLst/>
                <a:latin typeface="Roboto" panose="02000000000000000000" pitchFamily="2" charset="0"/>
                <a:hlinkClick r:id="rId4">
                  <a:extLst>
                    <a:ext uri="{A12FA001-AC4F-418D-AE19-62706E023703}">
                      <ahyp:hlinkClr xmlns:ahyp="http://schemas.microsoft.com/office/drawing/2018/hyperlinkcolor" val="tx"/>
                    </a:ext>
                  </a:extLst>
                </a:hlinkClick>
              </a:rPr>
              <a:t>Vilniaus Šv. vysk. Stanislovo ir Šv. Vladislovo arkikatedra bazilika</a:t>
            </a:r>
            <a:endParaRPr lang="lt-LT" b="1" dirty="0"/>
          </a:p>
        </p:txBody>
      </p:sp>
      <p:pic>
        <p:nvPicPr>
          <p:cNvPr id="4120" name="Picture 24" descr="Jono Pauliaus II piligrimų kelias. Aušros Vartų Švč. Mergelės Marijos ...">
            <a:extLst>
              <a:ext uri="{FF2B5EF4-FFF2-40B4-BE49-F238E27FC236}">
                <a16:creationId xmlns:a16="http://schemas.microsoft.com/office/drawing/2014/main" id="{BA242BA4-9A4F-93B0-59BE-4D43E189F017}"/>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828" y="1668646"/>
            <a:ext cx="3386993" cy="5064662"/>
          </a:xfrm>
          <a:prstGeom prst="rect">
            <a:avLst/>
          </a:prstGeom>
          <a:noFill/>
          <a:extLst>
            <a:ext uri="{909E8E84-426E-40DD-AFC4-6F175D3DCCD1}">
              <a14:hiddenFill xmlns:a14="http://schemas.microsoft.com/office/drawing/2010/main">
                <a:solidFill>
                  <a:srgbClr val="FFFFFF"/>
                </a:solidFill>
              </a14:hiddenFill>
            </a:ext>
          </a:extLst>
        </p:spPr>
      </p:pic>
      <p:sp>
        <p:nvSpPr>
          <p:cNvPr id="3" name="Turinio vietos rezervavimo ženklas 2">
            <a:extLst>
              <a:ext uri="{FF2B5EF4-FFF2-40B4-BE49-F238E27FC236}">
                <a16:creationId xmlns:a16="http://schemas.microsoft.com/office/drawing/2014/main" id="{9289B36A-AA7E-D63B-937B-D74FC173E501}"/>
              </a:ext>
            </a:extLst>
          </p:cNvPr>
          <p:cNvSpPr txBox="1">
            <a:spLocks/>
          </p:cNvSpPr>
          <p:nvPr/>
        </p:nvSpPr>
        <p:spPr>
          <a:xfrm>
            <a:off x="3535821" y="2219443"/>
            <a:ext cx="1868853" cy="1981533"/>
          </a:xfrm>
          <a:prstGeom prst="rect">
            <a:avLst/>
          </a:prstGeom>
        </p:spPr>
        <p:txBody>
          <a:bodyPr vert="horz" lIns="91440" tIns="45720" rIns="91440" bIns="45720" rtlCol="0">
            <a:normAutofit/>
          </a:bodyPr>
          <a:lstStyle>
            <a:lvl1pPr marL="228600" indent="-228600" algn="l" defTabSz="914400" rtl="0" eaLnBrk="1" latinLnBrk="0" hangingPunct="1">
              <a:lnSpc>
                <a:spcPct val="120000"/>
              </a:lnSpc>
              <a:spcBef>
                <a:spcPts val="1000"/>
              </a:spcBef>
              <a:buClr>
                <a:schemeClr val="tx1"/>
              </a:buClr>
              <a:buFont typeface="Arial" panose="020B0604020202020204" pitchFamily="34" charset="0"/>
              <a:buChar char="•"/>
              <a:defRPr sz="2000" kern="1200" cap="all" baseline="0">
                <a:solidFill>
                  <a:schemeClr val="tx1"/>
                </a:solidFill>
                <a:effectLst/>
                <a:latin typeface="+mn-lt"/>
                <a:ea typeface="+mn-ea"/>
                <a:cs typeface="+mn-cs"/>
              </a:defRPr>
            </a:lvl1pPr>
            <a:lvl2pPr marL="685800" indent="-228600" algn="l" defTabSz="914400" rtl="0" eaLnBrk="1" latinLnBrk="0" hangingPunct="1">
              <a:lnSpc>
                <a:spcPct val="120000"/>
              </a:lnSpc>
              <a:spcBef>
                <a:spcPts val="500"/>
              </a:spcBef>
              <a:buClr>
                <a:schemeClr val="tx1"/>
              </a:buClr>
              <a:buFont typeface="Arial" panose="020B0604020202020204" pitchFamily="34" charset="0"/>
              <a:buChar char="•"/>
              <a:defRPr sz="1800" kern="1200" cap="all" baseline="0">
                <a:solidFill>
                  <a:schemeClr val="tx1"/>
                </a:solidFill>
                <a:effectLst/>
                <a:latin typeface="+mn-lt"/>
                <a:ea typeface="+mn-ea"/>
                <a:cs typeface="+mn-cs"/>
              </a:defRPr>
            </a:lvl2pPr>
            <a:lvl3pPr marL="1143000" indent="-228600" algn="l" defTabSz="914400" rtl="0" eaLnBrk="1" latinLnBrk="0" hangingPunct="1">
              <a:lnSpc>
                <a:spcPct val="120000"/>
              </a:lnSpc>
              <a:spcBef>
                <a:spcPts val="500"/>
              </a:spcBef>
              <a:buClr>
                <a:schemeClr val="tx1"/>
              </a:buClr>
              <a:buFont typeface="Arial" panose="020B0604020202020204" pitchFamily="34" charset="0"/>
              <a:buChar char="•"/>
              <a:defRPr sz="1600" kern="1200" cap="all" baseline="0">
                <a:solidFill>
                  <a:schemeClr val="tx1"/>
                </a:solidFill>
                <a:effectLst/>
                <a:latin typeface="+mn-lt"/>
                <a:ea typeface="+mn-ea"/>
                <a:cs typeface="+mn-cs"/>
              </a:defRPr>
            </a:lvl3pPr>
            <a:lvl4pPr marL="1600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4pPr>
            <a:lvl5pPr marL="20574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5pPr>
            <a:lvl6pPr marL="25146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6pPr>
            <a:lvl7pPr marL="29718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7pPr>
            <a:lvl8pPr marL="34290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8pPr>
            <a:lvl9pPr marL="3886200" indent="-228600" algn="l" defTabSz="914400" rtl="0" eaLnBrk="1" latinLnBrk="0" hangingPunct="1">
              <a:lnSpc>
                <a:spcPct val="120000"/>
              </a:lnSpc>
              <a:spcBef>
                <a:spcPts val="500"/>
              </a:spcBef>
              <a:buClr>
                <a:schemeClr val="tx1"/>
              </a:buClr>
              <a:buFont typeface="Arial" panose="020B0604020202020204" pitchFamily="34" charset="0"/>
              <a:buChar char="•"/>
              <a:defRPr sz="1400" kern="1200" cap="all" baseline="0">
                <a:solidFill>
                  <a:schemeClr val="tx1"/>
                </a:solidFill>
                <a:effectLst/>
                <a:latin typeface="+mn-lt"/>
                <a:ea typeface="+mn-ea"/>
                <a:cs typeface="+mn-cs"/>
              </a:defRPr>
            </a:lvl9pPr>
          </a:lstStyle>
          <a:p>
            <a:pPr marL="0" indent="0">
              <a:buFont typeface="Arial" panose="020B0604020202020204" pitchFamily="34" charset="0"/>
              <a:buNone/>
            </a:pPr>
            <a:endParaRPr lang="lt-LT" sz="1800" b="1" dirty="0">
              <a:latin typeface="Roboto" panose="02000000000000000000" pitchFamily="2" charset="0"/>
            </a:endParaRPr>
          </a:p>
        </p:txBody>
      </p:sp>
      <p:sp>
        <p:nvSpPr>
          <p:cNvPr id="5" name="TextBox 4">
            <a:extLst>
              <a:ext uri="{FF2B5EF4-FFF2-40B4-BE49-F238E27FC236}">
                <a16:creationId xmlns:a16="http://schemas.microsoft.com/office/drawing/2014/main" id="{3E9DFF2C-01F2-6987-F5C2-E47B23F5A777}"/>
              </a:ext>
            </a:extLst>
          </p:cNvPr>
          <p:cNvSpPr txBox="1"/>
          <p:nvPr/>
        </p:nvSpPr>
        <p:spPr>
          <a:xfrm>
            <a:off x="3620406" y="5792291"/>
            <a:ext cx="3568536" cy="923330"/>
          </a:xfrm>
          <a:prstGeom prst="rect">
            <a:avLst/>
          </a:prstGeom>
          <a:noFill/>
        </p:spPr>
        <p:txBody>
          <a:bodyPr wrap="square">
            <a:spAutoFit/>
          </a:bodyPr>
          <a:lstStyle/>
          <a:p>
            <a:r>
              <a:rPr lang="lt-LT" b="1" dirty="0">
                <a:latin typeface="Roboto" panose="02000000000000000000" pitchFamily="2" charset="0"/>
                <a:hlinkClick r:id="rId6">
                  <a:extLst>
                    <a:ext uri="{A12FA001-AC4F-418D-AE19-62706E023703}">
                      <ahyp:hlinkClr xmlns:ahyp="http://schemas.microsoft.com/office/drawing/2018/hyperlinkcolor" val="tx"/>
                    </a:ext>
                  </a:extLst>
                </a:hlinkClick>
              </a:rPr>
              <a:t>Aušros Vartų </a:t>
            </a:r>
            <a:r>
              <a:rPr lang="lt-LT" b="1" dirty="0" err="1">
                <a:latin typeface="Roboto" panose="02000000000000000000" pitchFamily="2" charset="0"/>
                <a:hlinkClick r:id="rId6">
                  <a:extLst>
                    <a:ext uri="{A12FA001-AC4F-418D-AE19-62706E023703}">
                      <ahyp:hlinkClr xmlns:ahyp="http://schemas.microsoft.com/office/drawing/2018/hyperlinkcolor" val="tx"/>
                    </a:ext>
                  </a:extLst>
                </a:hlinkClick>
              </a:rPr>
              <a:t>Švč.Mergelės</a:t>
            </a:r>
            <a:r>
              <a:rPr lang="lt-LT" b="1" dirty="0">
                <a:latin typeface="Roboto" panose="02000000000000000000" pitchFamily="2" charset="0"/>
                <a:hlinkClick r:id="rId6">
                  <a:extLst>
                    <a:ext uri="{A12FA001-AC4F-418D-AE19-62706E023703}">
                      <ahyp:hlinkClr xmlns:ahyp="http://schemas.microsoft.com/office/drawing/2018/hyperlinkcolor" val="tx"/>
                    </a:ext>
                  </a:extLst>
                </a:hlinkClick>
              </a:rPr>
              <a:t> Marijos Gailestingumo Motinos koplyčia</a:t>
            </a:r>
            <a:endParaRPr lang="lt-LT" b="1" dirty="0"/>
          </a:p>
        </p:txBody>
      </p:sp>
    </p:spTree>
    <p:extLst>
      <p:ext uri="{BB962C8B-B14F-4D97-AF65-F5344CB8AC3E}">
        <p14:creationId xmlns:p14="http://schemas.microsoft.com/office/powerpoint/2010/main" val="24290712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5846FF81-5DB2-0BC8-7356-7688DCB6E1FA}"/>
              </a:ext>
            </a:extLst>
          </p:cNvPr>
          <p:cNvSpPr>
            <a:spLocks noGrp="1"/>
          </p:cNvSpPr>
          <p:nvPr>
            <p:ph type="ctrTitle"/>
          </p:nvPr>
        </p:nvSpPr>
        <p:spPr>
          <a:xfrm>
            <a:off x="2432957" y="267629"/>
            <a:ext cx="9471504" cy="1774371"/>
          </a:xfrm>
        </p:spPr>
        <p:txBody>
          <a:bodyPr>
            <a:normAutofit fontScale="90000"/>
          </a:bodyPr>
          <a:lstStyle/>
          <a:p>
            <a:r>
              <a:rPr lang="lt-LT" dirty="0">
                <a:solidFill>
                  <a:schemeClr val="accent1">
                    <a:lumMod val="75000"/>
                  </a:schemeClr>
                </a:solidFill>
                <a:latin typeface="Georgia" panose="02040502050405020303" pitchFamily="18" charset="0"/>
              </a:rPr>
              <a:t>Pagrindinė </a:t>
            </a:r>
            <a:br>
              <a:rPr lang="lt-LT" dirty="0">
                <a:solidFill>
                  <a:schemeClr val="accent1">
                    <a:lumMod val="75000"/>
                  </a:schemeClr>
                </a:solidFill>
                <a:latin typeface="Georgia" panose="02040502050405020303" pitchFamily="18" charset="0"/>
              </a:rPr>
            </a:br>
            <a:r>
              <a:rPr lang="lt-LT" dirty="0">
                <a:solidFill>
                  <a:schemeClr val="accent1">
                    <a:lumMod val="75000"/>
                  </a:schemeClr>
                </a:solidFill>
                <a:latin typeface="Georgia" panose="02040502050405020303" pitchFamily="18" charset="0"/>
              </a:rPr>
              <a:t>2025 jubiliejinių metų žinia yra </a:t>
            </a:r>
            <a:r>
              <a:rPr lang="lt-LT" b="1" dirty="0">
                <a:solidFill>
                  <a:schemeClr val="accent1">
                    <a:lumMod val="75000"/>
                  </a:schemeClr>
                </a:solidFill>
                <a:latin typeface="Georgia" panose="02040502050405020303" pitchFamily="18" charset="0"/>
              </a:rPr>
              <a:t>Viltis:</a:t>
            </a:r>
          </a:p>
        </p:txBody>
      </p:sp>
      <p:sp>
        <p:nvSpPr>
          <p:cNvPr id="3" name="Antrinis pavadinimas 2">
            <a:extLst>
              <a:ext uri="{FF2B5EF4-FFF2-40B4-BE49-F238E27FC236}">
                <a16:creationId xmlns:a16="http://schemas.microsoft.com/office/drawing/2014/main" id="{F502FC5E-6D6D-CE54-2134-C3FC97173BB3}"/>
              </a:ext>
            </a:extLst>
          </p:cNvPr>
          <p:cNvSpPr>
            <a:spLocks noGrp="1"/>
          </p:cNvSpPr>
          <p:nvPr>
            <p:ph type="subTitle" idx="1"/>
          </p:nvPr>
        </p:nvSpPr>
        <p:spPr>
          <a:xfrm>
            <a:off x="969484" y="2170323"/>
            <a:ext cx="11222516" cy="4213951"/>
          </a:xfrm>
        </p:spPr>
        <p:txBody>
          <a:bodyPr>
            <a:normAutofit/>
          </a:bodyPr>
          <a:lstStyle/>
          <a:p>
            <a:pPr marL="171450" indent="-171450" algn="l">
              <a:buFont typeface="Arial" panose="020B0604020202020204" pitchFamily="34" charset="0"/>
              <a:buChar char="•"/>
            </a:pPr>
            <a:r>
              <a:rPr lang="lt-LT" b="0" i="0" dirty="0">
                <a:solidFill>
                  <a:srgbClr val="000000"/>
                </a:solidFill>
                <a:effectLst/>
                <a:latin typeface="Merriweather Sans" panose="020F0502020204030204" pitchFamily="2" charset="-70"/>
              </a:rPr>
              <a:t>Taika pasauliui; </a:t>
            </a:r>
          </a:p>
          <a:p>
            <a:pPr marL="171450" indent="-171450" algn="l">
              <a:buFont typeface="Arial" panose="020B0604020202020204" pitchFamily="34" charset="0"/>
              <a:buChar char="•"/>
            </a:pPr>
            <a:r>
              <a:rPr lang="lt-LT" b="0" i="0" dirty="0">
                <a:solidFill>
                  <a:srgbClr val="000000"/>
                </a:solidFill>
                <a:effectLst/>
                <a:latin typeface="Merriweather Sans" panose="020F0502020204030204" pitchFamily="2" charset="-70"/>
              </a:rPr>
              <a:t>entuziastingas požiūris į gyvenimą ir jo perdavimas;</a:t>
            </a:r>
          </a:p>
          <a:p>
            <a:pPr marL="171450" indent="-171450" algn="l">
              <a:buFont typeface="Arial" panose="020B0604020202020204" pitchFamily="34" charset="0"/>
              <a:buChar char="•"/>
            </a:pPr>
            <a:r>
              <a:rPr lang="lt-LT" b="0" i="0" dirty="0">
                <a:solidFill>
                  <a:srgbClr val="000000"/>
                </a:solidFill>
                <a:effectLst/>
                <a:latin typeface="Merriweather Sans" panose="020F0502020204030204" pitchFamily="2" charset="-70"/>
              </a:rPr>
              <a:t>Atvirumas gyvybei su atsakinga motinyste ir tėvyste;</a:t>
            </a:r>
          </a:p>
          <a:p>
            <a:pPr marL="171450" indent="-171450" algn="l">
              <a:buFont typeface="Arial" panose="020B0604020202020204" pitchFamily="34" charset="0"/>
              <a:buChar char="•"/>
            </a:pPr>
            <a:r>
              <a:rPr lang="lt-LT" b="0" i="0" dirty="0">
                <a:solidFill>
                  <a:srgbClr val="000000"/>
                </a:solidFill>
                <a:effectLst/>
                <a:latin typeface="Merriweather Sans" panose="020F0502020204030204" pitchFamily="2" charset="-70"/>
              </a:rPr>
              <a:t>Žmogaus orumo himno giedojimas, rūpinantis ligoniais bei broliais ir seserimis, gyvenančiais sunkiomis sąlygomis;</a:t>
            </a:r>
          </a:p>
          <a:p>
            <a:pPr marL="171450" indent="-171450" algn="l">
              <a:buFont typeface="Arial" panose="020B0604020202020204" pitchFamily="34" charset="0"/>
              <a:buChar char="•"/>
            </a:pPr>
            <a:r>
              <a:rPr lang="lt-LT" b="0" i="0" dirty="0">
                <a:solidFill>
                  <a:srgbClr val="000000"/>
                </a:solidFill>
                <a:effectLst/>
                <a:latin typeface="Merriweather Sans" panose="020F0502020204030204" pitchFamily="2" charset="-70"/>
              </a:rPr>
              <a:t>Artumas jaunimui–Bažnyčios ir pasaulio džiaugsmui bei ateičiai;</a:t>
            </a:r>
          </a:p>
          <a:p>
            <a:pPr marL="171450" indent="-171450" algn="l">
              <a:buFont typeface="Arial" panose="020B0604020202020204" pitchFamily="34" charset="0"/>
              <a:buChar char="•"/>
            </a:pPr>
            <a:r>
              <a:rPr lang="lt-LT" b="0" i="0" dirty="0">
                <a:solidFill>
                  <a:srgbClr val="000000"/>
                </a:solidFill>
                <a:effectLst/>
                <a:latin typeface="Merriweather Sans" panose="020F0502020204030204" pitchFamily="2" charset="-70"/>
              </a:rPr>
              <a:t>Migrantų apgaubimas viltimi;</a:t>
            </a:r>
          </a:p>
          <a:p>
            <a:pPr marL="171450" indent="-171450" algn="l">
              <a:buFont typeface="Arial" panose="020B0604020202020204" pitchFamily="34" charset="0"/>
              <a:buChar char="•"/>
            </a:pPr>
            <a:r>
              <a:rPr lang="lt-LT" b="0" i="0" dirty="0">
                <a:solidFill>
                  <a:srgbClr val="000000"/>
                </a:solidFill>
                <a:effectLst/>
                <a:latin typeface="Merriweather Sans" panose="020F0502020204030204" pitchFamily="2" charset="-70"/>
              </a:rPr>
              <a:t>Senjorų palaikymas jų vaikų </a:t>
            </a:r>
            <a:r>
              <a:rPr lang="lt-LT" b="0" i="0" dirty="0" err="1">
                <a:solidFill>
                  <a:srgbClr val="000000"/>
                </a:solidFill>
                <a:effectLst/>
                <a:latin typeface="Merriweather Sans" panose="020F0502020204030204" pitchFamily="2" charset="-70"/>
              </a:rPr>
              <a:t>ie</a:t>
            </a:r>
            <a:r>
              <a:rPr lang="lt-LT" b="0" i="0" dirty="0">
                <a:solidFill>
                  <a:srgbClr val="000000"/>
                </a:solidFill>
                <a:effectLst/>
                <a:latin typeface="Merriweather Sans" panose="020F0502020204030204" pitchFamily="2" charset="-70"/>
              </a:rPr>
              <a:t> anūkų dėkingumu ir meile. </a:t>
            </a:r>
            <a:endParaRPr lang="lt-LT" b="0" dirty="0"/>
          </a:p>
          <a:p>
            <a:endParaRPr lang="lt-LT" dirty="0"/>
          </a:p>
        </p:txBody>
      </p:sp>
      <p:pic>
        <p:nvPicPr>
          <p:cNvPr id="4" name="Picture 2" descr="Jubiliejus 2025 LT">
            <a:extLst>
              <a:ext uri="{FF2B5EF4-FFF2-40B4-BE49-F238E27FC236}">
                <a16:creationId xmlns:a16="http://schemas.microsoft.com/office/drawing/2014/main" id="{EEE0FAC3-CB6B-42C0-420E-072D9F49280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052" y="0"/>
            <a:ext cx="1774371" cy="1774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446256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109DE5-D3AC-C8F6-DDF8-D498D0E16BE7}"/>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EFC71357-DC16-D6DD-4CFC-3CA45964AB57}"/>
              </a:ext>
            </a:extLst>
          </p:cNvPr>
          <p:cNvSpPr>
            <a:spLocks noGrp="1"/>
          </p:cNvSpPr>
          <p:nvPr>
            <p:ph type="title"/>
          </p:nvPr>
        </p:nvSpPr>
        <p:spPr>
          <a:xfrm>
            <a:off x="1925782" y="124692"/>
            <a:ext cx="8964517" cy="1543954"/>
          </a:xfrm>
        </p:spPr>
        <p:txBody>
          <a:bodyPr/>
          <a:lstStyle/>
          <a:p>
            <a:r>
              <a:rPr lang="lt-LT" dirty="0" err="1">
                <a:solidFill>
                  <a:schemeClr val="accent1">
                    <a:lumMod val="75000"/>
                  </a:schemeClr>
                </a:solidFill>
                <a:latin typeface="Georgia" panose="02040502050405020303" pitchFamily="18" charset="0"/>
              </a:rPr>
              <a:t>JUBILIEJaus</a:t>
            </a:r>
            <a:r>
              <a:rPr lang="lt-LT" dirty="0">
                <a:solidFill>
                  <a:schemeClr val="accent1">
                    <a:lumMod val="75000"/>
                  </a:schemeClr>
                </a:solidFill>
                <a:latin typeface="Georgia" panose="02040502050405020303" pitchFamily="18" charset="0"/>
              </a:rPr>
              <a:t> bažnyčios Lietuvoje  </a:t>
            </a:r>
            <a:br>
              <a:rPr lang="lt-LT" dirty="0">
                <a:solidFill>
                  <a:schemeClr val="accent1">
                    <a:lumMod val="75000"/>
                  </a:schemeClr>
                </a:solidFill>
                <a:latin typeface="Georgia" panose="02040502050405020303" pitchFamily="18" charset="0"/>
              </a:rPr>
            </a:br>
            <a:r>
              <a:rPr lang="lt-LT" sz="3200" b="1" i="0" dirty="0">
                <a:solidFill>
                  <a:schemeClr val="accent1">
                    <a:lumMod val="75000"/>
                  </a:schemeClr>
                </a:solidFill>
                <a:effectLst/>
                <a:latin typeface="Georgia" panose="02040502050405020303" pitchFamily="18" charset="0"/>
              </a:rPr>
              <a:t>Vilniaus arkivyskupija</a:t>
            </a:r>
            <a:br>
              <a:rPr lang="lt-LT" b="0" i="0" dirty="0">
                <a:solidFill>
                  <a:srgbClr val="212529"/>
                </a:solidFill>
                <a:effectLst/>
                <a:latin typeface="Roboto" panose="02000000000000000000" pitchFamily="2" charset="0"/>
              </a:rPr>
            </a:br>
            <a:endParaRPr lang="lt-LT" dirty="0"/>
          </a:p>
        </p:txBody>
      </p:sp>
      <p:pic>
        <p:nvPicPr>
          <p:cNvPr id="4" name="Picture 2" descr="Jubiliejus 2025 LT">
            <a:extLst>
              <a:ext uri="{FF2B5EF4-FFF2-40B4-BE49-F238E27FC236}">
                <a16:creationId xmlns:a16="http://schemas.microsoft.com/office/drawing/2014/main" id="{095E0A27-82C4-04CE-41E7-AED938B6988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0036" y="124692"/>
            <a:ext cx="1543954" cy="1543954"/>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E2A16627-CEBD-8BC2-922C-1FD325912222}"/>
              </a:ext>
            </a:extLst>
          </p:cNvPr>
          <p:cNvSpPr txBox="1"/>
          <p:nvPr/>
        </p:nvSpPr>
        <p:spPr>
          <a:xfrm>
            <a:off x="2482631" y="1815298"/>
            <a:ext cx="3153802" cy="646331"/>
          </a:xfrm>
          <a:prstGeom prst="rect">
            <a:avLst/>
          </a:prstGeom>
          <a:noFill/>
        </p:spPr>
        <p:txBody>
          <a:bodyPr wrap="square">
            <a:spAutoFit/>
          </a:bodyPr>
          <a:lstStyle/>
          <a:p>
            <a:r>
              <a:rPr lang="lt-LT" b="1" i="0" u="none" strike="noStrike" dirty="0">
                <a:effectLst/>
                <a:latin typeface="Roboto" panose="02000000000000000000" pitchFamily="2" charset="0"/>
                <a:hlinkClick r:id="rId3">
                  <a:extLst>
                    <a:ext uri="{A12FA001-AC4F-418D-AE19-62706E023703}">
                      <ahyp:hlinkClr xmlns:ahyp="http://schemas.microsoft.com/office/drawing/2018/hyperlinkcolor" val="tx"/>
                    </a:ext>
                  </a:extLst>
                </a:hlinkClick>
              </a:rPr>
              <a:t>Vilniaus Dievo Gailestingumo šventovė</a:t>
            </a:r>
            <a:endParaRPr lang="lt-LT" b="1" dirty="0"/>
          </a:p>
        </p:txBody>
      </p:sp>
      <p:sp>
        <p:nvSpPr>
          <p:cNvPr id="14" name="TextBox 13">
            <a:extLst>
              <a:ext uri="{FF2B5EF4-FFF2-40B4-BE49-F238E27FC236}">
                <a16:creationId xmlns:a16="http://schemas.microsoft.com/office/drawing/2014/main" id="{85251052-686D-00FA-6040-E745BB7A6E30}"/>
              </a:ext>
            </a:extLst>
          </p:cNvPr>
          <p:cNvSpPr txBox="1"/>
          <p:nvPr/>
        </p:nvSpPr>
        <p:spPr>
          <a:xfrm>
            <a:off x="7042068" y="4743847"/>
            <a:ext cx="4785755" cy="646331"/>
          </a:xfrm>
          <a:prstGeom prst="rect">
            <a:avLst/>
          </a:prstGeom>
          <a:noFill/>
        </p:spPr>
        <p:txBody>
          <a:bodyPr wrap="square">
            <a:spAutoFit/>
          </a:bodyPr>
          <a:lstStyle/>
          <a:p>
            <a:r>
              <a:rPr lang="lt-LT" b="1" i="0" u="none" strike="noStrike" dirty="0">
                <a:effectLst/>
                <a:latin typeface="Roboto" panose="02000000000000000000" pitchFamily="2" charset="0"/>
                <a:hlinkClick r:id="rId4">
                  <a:extLst>
                    <a:ext uri="{A12FA001-AC4F-418D-AE19-62706E023703}">
                      <ahyp:hlinkClr xmlns:ahyp="http://schemas.microsoft.com/office/drawing/2018/hyperlinkcolor" val="tx"/>
                    </a:ext>
                  </a:extLst>
                </a:hlinkClick>
              </a:rPr>
              <a:t>Trakų Švč. Mergelės Marijos Apsilankymo baziliką</a:t>
            </a:r>
            <a:r>
              <a:rPr lang="lt-LT" b="1" i="0" dirty="0">
                <a:effectLst/>
                <a:latin typeface="Roboto" panose="02000000000000000000" pitchFamily="2" charset="0"/>
              </a:rPr>
              <a:t> </a:t>
            </a:r>
            <a:endParaRPr lang="lt-LT" b="1" dirty="0"/>
          </a:p>
        </p:txBody>
      </p:sp>
      <p:pic>
        <p:nvPicPr>
          <p:cNvPr id="4124" name="Picture 28" descr="Vaizdo rezultatas, susijęs su Trakų Švč. Mergelės Marijos Apsilankymo baziliką">
            <a:extLst>
              <a:ext uri="{FF2B5EF4-FFF2-40B4-BE49-F238E27FC236}">
                <a16:creationId xmlns:a16="http://schemas.microsoft.com/office/drawing/2014/main" id="{A9F2ABEC-0DE1-8022-1270-9DDD2E2DB98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91801" y="1144216"/>
            <a:ext cx="5030163" cy="3385687"/>
          </a:xfrm>
          <a:prstGeom prst="rect">
            <a:avLst/>
          </a:prstGeom>
          <a:noFill/>
          <a:extLst>
            <a:ext uri="{909E8E84-426E-40DD-AFC4-6F175D3DCCD1}">
              <a14:hiddenFill xmlns:a14="http://schemas.microsoft.com/office/drawing/2010/main">
                <a:solidFill>
                  <a:srgbClr val="FFFFFF"/>
                </a:solidFill>
              </a14:hiddenFill>
            </a:ext>
          </a:extLst>
        </p:spPr>
      </p:pic>
      <p:pic>
        <p:nvPicPr>
          <p:cNvPr id="5122" name="Picture 2" descr="Vaizdo rezultatas, susijęs su Vilniaus Dievo Gailestingumo šventovė">
            <a:extLst>
              <a:ext uri="{FF2B5EF4-FFF2-40B4-BE49-F238E27FC236}">
                <a16:creationId xmlns:a16="http://schemas.microsoft.com/office/drawing/2014/main" id="{DEA169B7-EB4D-D682-E626-0738E942BA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4249" y="1738395"/>
            <a:ext cx="2318381" cy="1543954"/>
          </a:xfrm>
          <a:prstGeom prst="rect">
            <a:avLst/>
          </a:prstGeom>
          <a:noFill/>
          <a:extLst>
            <a:ext uri="{909E8E84-426E-40DD-AFC4-6F175D3DCCD1}">
              <a14:hiddenFill xmlns:a14="http://schemas.microsoft.com/office/drawing/2010/main">
                <a:solidFill>
                  <a:srgbClr val="FFFFFF"/>
                </a:solidFill>
              </a14:hiddenFill>
            </a:ext>
          </a:extLst>
        </p:spPr>
      </p:pic>
      <p:pic>
        <p:nvPicPr>
          <p:cNvPr id="5124" name="Picture 4" descr="Dievo Gailestingumo Šventovė - išsamiai DELFI.lt">
            <a:extLst>
              <a:ext uri="{FF2B5EF4-FFF2-40B4-BE49-F238E27FC236}">
                <a16:creationId xmlns:a16="http://schemas.microsoft.com/office/drawing/2014/main" id="{F000DB72-7E81-9926-C79D-FA23BFA40447}"/>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64249" y="3429000"/>
            <a:ext cx="5472183" cy="33087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09181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94FAA6D7-52D4-E8AF-5890-BB29C6935E7A}"/>
              </a:ext>
            </a:extLst>
          </p:cNvPr>
          <p:cNvSpPr>
            <a:spLocks noGrp="1"/>
          </p:cNvSpPr>
          <p:nvPr>
            <p:ph type="title"/>
          </p:nvPr>
        </p:nvSpPr>
        <p:spPr>
          <a:xfrm>
            <a:off x="1066800" y="249382"/>
            <a:ext cx="10211426" cy="1273831"/>
          </a:xfrm>
        </p:spPr>
        <p:txBody>
          <a:bodyPr>
            <a:normAutofit fontScale="90000"/>
          </a:bodyPr>
          <a:lstStyle/>
          <a:p>
            <a:r>
              <a:rPr lang="lt-LT" sz="4000" dirty="0" err="1">
                <a:solidFill>
                  <a:schemeClr val="accent1">
                    <a:lumMod val="75000"/>
                  </a:schemeClr>
                </a:solidFill>
                <a:latin typeface="Georgia" panose="02040502050405020303" pitchFamily="18" charset="0"/>
              </a:rPr>
              <a:t>JUBILIEJaus</a:t>
            </a:r>
            <a:r>
              <a:rPr lang="lt-LT" sz="4000" dirty="0">
                <a:solidFill>
                  <a:schemeClr val="accent1">
                    <a:lumMod val="75000"/>
                  </a:schemeClr>
                </a:solidFill>
                <a:latin typeface="Georgia" panose="02040502050405020303" pitchFamily="18" charset="0"/>
              </a:rPr>
              <a:t> bažnyčios Lietuvoje </a:t>
            </a:r>
            <a:br>
              <a:rPr lang="lt-LT" dirty="0">
                <a:solidFill>
                  <a:schemeClr val="accent1">
                    <a:lumMod val="75000"/>
                  </a:schemeClr>
                </a:solidFill>
                <a:latin typeface="Georgia" panose="02040502050405020303" pitchFamily="18" charset="0"/>
              </a:rPr>
            </a:br>
            <a:r>
              <a:rPr lang="lt-LT" b="1" i="0" dirty="0">
                <a:solidFill>
                  <a:schemeClr val="accent1">
                    <a:lumMod val="75000"/>
                  </a:schemeClr>
                </a:solidFill>
                <a:effectLst/>
                <a:latin typeface="Georgia" panose="02040502050405020303" pitchFamily="18" charset="0"/>
              </a:rPr>
              <a:t>Kaišiadorių vyskupija</a:t>
            </a:r>
            <a:br>
              <a:rPr lang="lt-LT" b="0" i="0" dirty="0">
                <a:solidFill>
                  <a:srgbClr val="212529"/>
                </a:solidFill>
                <a:effectLst/>
                <a:latin typeface="Roboto" panose="02000000000000000000" pitchFamily="2" charset="0"/>
              </a:rPr>
            </a:br>
            <a:endParaRPr lang="lt-LT" dirty="0"/>
          </a:p>
        </p:txBody>
      </p:sp>
      <p:pic>
        <p:nvPicPr>
          <p:cNvPr id="4" name="Picture 2" descr="Jubiliejus 2025 LT">
            <a:extLst>
              <a:ext uri="{FF2B5EF4-FFF2-40B4-BE49-F238E27FC236}">
                <a16:creationId xmlns:a16="http://schemas.microsoft.com/office/drawing/2014/main" id="{AA5B13FD-0837-973F-864B-DD4A01A0DF7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0764" y="1"/>
            <a:ext cx="1543954" cy="1543954"/>
          </a:xfrm>
          <a:prstGeom prst="rect">
            <a:avLst/>
          </a:prstGeom>
          <a:noFill/>
          <a:extLst>
            <a:ext uri="{909E8E84-426E-40DD-AFC4-6F175D3DCCD1}">
              <a14:hiddenFill xmlns:a14="http://schemas.microsoft.com/office/drawing/2010/main">
                <a:solidFill>
                  <a:srgbClr val="FFFFFF"/>
                </a:solidFill>
              </a14:hiddenFill>
            </a:ext>
          </a:extLst>
        </p:spPr>
      </p:pic>
      <p:pic>
        <p:nvPicPr>
          <p:cNvPr id="6150" name="Picture 6" descr="Vaizdo rezultatas, susijęs su Kaišiadorių Kristaus Atsimainymo katedra">
            <a:extLst>
              <a:ext uri="{FF2B5EF4-FFF2-40B4-BE49-F238E27FC236}">
                <a16:creationId xmlns:a16="http://schemas.microsoft.com/office/drawing/2014/main" id="{5C231C56-1A81-71E5-8C9D-1BFD7B5F68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3243" y="1543955"/>
            <a:ext cx="4133850" cy="338137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2271D418-8D77-125B-D994-25F96F030276}"/>
              </a:ext>
            </a:extLst>
          </p:cNvPr>
          <p:cNvSpPr txBox="1"/>
          <p:nvPr/>
        </p:nvSpPr>
        <p:spPr>
          <a:xfrm rot="10800000" flipV="1">
            <a:off x="8409107" y="4990879"/>
            <a:ext cx="2850792" cy="646331"/>
          </a:xfrm>
          <a:prstGeom prst="rect">
            <a:avLst/>
          </a:prstGeom>
          <a:noFill/>
        </p:spPr>
        <p:txBody>
          <a:bodyPr wrap="square">
            <a:spAutoFit/>
          </a:bodyPr>
          <a:lstStyle/>
          <a:p>
            <a:pPr algn="ctr"/>
            <a:r>
              <a:rPr lang="lt-LT" b="1" i="0" u="none" strike="noStrike" dirty="0">
                <a:effectLst/>
                <a:latin typeface="Roboto" panose="02000000000000000000" pitchFamily="2" charset="0"/>
                <a:hlinkClick r:id="rId4">
                  <a:extLst>
                    <a:ext uri="{A12FA001-AC4F-418D-AE19-62706E023703}">
                      <ahyp:hlinkClr xmlns:ahyp="http://schemas.microsoft.com/office/drawing/2018/hyperlinkcolor" val="tx"/>
                    </a:ext>
                  </a:extLst>
                </a:hlinkClick>
              </a:rPr>
              <a:t>Kaišiadorių Kristaus Atsimainymo katedra</a:t>
            </a:r>
            <a:r>
              <a:rPr lang="lt-LT" b="1" i="0" dirty="0">
                <a:effectLst/>
                <a:latin typeface="Roboto" panose="02000000000000000000" pitchFamily="2" charset="0"/>
              </a:rPr>
              <a:t> </a:t>
            </a:r>
            <a:endParaRPr lang="lt-LT" b="1" dirty="0"/>
          </a:p>
        </p:txBody>
      </p:sp>
      <p:pic>
        <p:nvPicPr>
          <p:cNvPr id="6152" name="Picture 8" descr="Pivašiūnų Švč. Mergelės Marijos Ėmimo į dangų bažnyčia">
            <a:extLst>
              <a:ext uri="{FF2B5EF4-FFF2-40B4-BE49-F238E27FC236}">
                <a16:creationId xmlns:a16="http://schemas.microsoft.com/office/drawing/2014/main" id="{9B90907C-3C1B-3617-509A-13E49A6EF55F}"/>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3382" y="2259879"/>
            <a:ext cx="7242370" cy="407006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hlinkClick r:id="rId6"/>
            <a:extLst>
              <a:ext uri="{FF2B5EF4-FFF2-40B4-BE49-F238E27FC236}">
                <a16:creationId xmlns:a16="http://schemas.microsoft.com/office/drawing/2014/main" id="{795EE244-ADB5-4697-5EA5-766E553814E3}"/>
              </a:ext>
            </a:extLst>
          </p:cNvPr>
          <p:cNvSpPr txBox="1"/>
          <p:nvPr/>
        </p:nvSpPr>
        <p:spPr>
          <a:xfrm rot="10800000" flipV="1">
            <a:off x="1216024" y="1537603"/>
            <a:ext cx="5432172" cy="707886"/>
          </a:xfrm>
          <a:prstGeom prst="rect">
            <a:avLst/>
          </a:prstGeom>
          <a:noFill/>
        </p:spPr>
        <p:txBody>
          <a:bodyPr wrap="square">
            <a:spAutoFit/>
          </a:bodyPr>
          <a:lstStyle/>
          <a:p>
            <a:pPr algn="ctr"/>
            <a:r>
              <a:rPr lang="lt-LT" sz="2000" b="1" dirty="0" err="1">
                <a:latin typeface="Roboto" panose="02000000000000000000" pitchFamily="2" charset="0"/>
              </a:rPr>
              <a:t>Pivašiūnų</a:t>
            </a:r>
            <a:r>
              <a:rPr lang="lt-LT" sz="2000" b="1" dirty="0">
                <a:latin typeface="Roboto" panose="02000000000000000000" pitchFamily="2" charset="0"/>
              </a:rPr>
              <a:t> </a:t>
            </a:r>
            <a:r>
              <a:rPr lang="lt-LT" sz="2000" b="1" dirty="0" err="1">
                <a:latin typeface="Roboto" panose="02000000000000000000" pitchFamily="2" charset="0"/>
              </a:rPr>
              <a:t>Švč.Mergelės</a:t>
            </a:r>
            <a:r>
              <a:rPr lang="lt-LT" sz="2000" b="1" dirty="0">
                <a:latin typeface="Roboto" panose="02000000000000000000" pitchFamily="2" charset="0"/>
              </a:rPr>
              <a:t> Marijos ėmimo į dangų bažnyčia</a:t>
            </a:r>
            <a:endParaRPr lang="lt-LT" sz="2000" b="1" dirty="0"/>
          </a:p>
        </p:txBody>
      </p:sp>
      <p:sp>
        <p:nvSpPr>
          <p:cNvPr id="10" name="Turinio vietos rezervavimo ženklas 9">
            <a:extLst>
              <a:ext uri="{FF2B5EF4-FFF2-40B4-BE49-F238E27FC236}">
                <a16:creationId xmlns:a16="http://schemas.microsoft.com/office/drawing/2014/main" id="{5A4B89D7-ACEA-546E-F167-F61BF3DCF2C5}"/>
              </a:ext>
            </a:extLst>
          </p:cNvPr>
          <p:cNvSpPr>
            <a:spLocks noGrp="1"/>
          </p:cNvSpPr>
          <p:nvPr>
            <p:ph sz="quarter" idx="13"/>
          </p:nvPr>
        </p:nvSpPr>
        <p:spPr/>
        <p:txBody>
          <a:bodyPr/>
          <a:lstStyle/>
          <a:p>
            <a:endParaRPr lang="lt-LT" dirty="0"/>
          </a:p>
        </p:txBody>
      </p:sp>
    </p:spTree>
    <p:extLst>
      <p:ext uri="{BB962C8B-B14F-4D97-AF65-F5344CB8AC3E}">
        <p14:creationId xmlns:p14="http://schemas.microsoft.com/office/powerpoint/2010/main" val="228779712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A1F295E6-8F21-D1F7-3367-E2328B6E9F4C}"/>
              </a:ext>
            </a:extLst>
          </p:cNvPr>
          <p:cNvSpPr>
            <a:spLocks noGrp="1"/>
          </p:cNvSpPr>
          <p:nvPr>
            <p:ph type="title"/>
          </p:nvPr>
        </p:nvSpPr>
        <p:spPr>
          <a:xfrm>
            <a:off x="2240877" y="253759"/>
            <a:ext cx="9103062" cy="1164600"/>
          </a:xfrm>
        </p:spPr>
        <p:txBody>
          <a:bodyPr>
            <a:normAutofit/>
          </a:bodyPr>
          <a:lstStyle/>
          <a:p>
            <a:r>
              <a:rPr lang="lt-LT" dirty="0" err="1">
                <a:solidFill>
                  <a:schemeClr val="accent1">
                    <a:lumMod val="75000"/>
                  </a:schemeClr>
                </a:solidFill>
                <a:latin typeface="Georgia" panose="02040502050405020303" pitchFamily="18" charset="0"/>
              </a:rPr>
              <a:t>JUBILIEJaus</a:t>
            </a:r>
            <a:r>
              <a:rPr lang="lt-LT" dirty="0">
                <a:solidFill>
                  <a:schemeClr val="accent1">
                    <a:lumMod val="75000"/>
                  </a:schemeClr>
                </a:solidFill>
                <a:latin typeface="Georgia" panose="02040502050405020303" pitchFamily="18" charset="0"/>
              </a:rPr>
              <a:t> bažnyčios Lietuvoje</a:t>
            </a:r>
            <a:br>
              <a:rPr lang="lt-LT" dirty="0">
                <a:solidFill>
                  <a:schemeClr val="accent1">
                    <a:lumMod val="75000"/>
                  </a:schemeClr>
                </a:solidFill>
                <a:latin typeface="Georgia" panose="02040502050405020303" pitchFamily="18" charset="0"/>
              </a:rPr>
            </a:br>
            <a:r>
              <a:rPr lang="lt-LT" dirty="0">
                <a:solidFill>
                  <a:schemeClr val="accent1">
                    <a:lumMod val="75000"/>
                  </a:schemeClr>
                </a:solidFill>
                <a:latin typeface="Georgia" panose="02040502050405020303" pitchFamily="18" charset="0"/>
              </a:rPr>
              <a:t> </a:t>
            </a:r>
            <a:r>
              <a:rPr lang="lt-LT" sz="3200" b="1" i="0" dirty="0">
                <a:solidFill>
                  <a:schemeClr val="accent1">
                    <a:lumMod val="75000"/>
                  </a:schemeClr>
                </a:solidFill>
                <a:effectLst/>
                <a:latin typeface="Georgia" panose="02040502050405020303" pitchFamily="18" charset="0"/>
              </a:rPr>
              <a:t>Panevėžio vyskupija</a:t>
            </a:r>
            <a:endParaRPr lang="lt-LT" b="1" dirty="0">
              <a:solidFill>
                <a:schemeClr val="accent1">
                  <a:lumMod val="75000"/>
                </a:schemeClr>
              </a:solidFill>
              <a:latin typeface="Georgia" panose="02040502050405020303" pitchFamily="18" charset="0"/>
            </a:endParaRPr>
          </a:p>
        </p:txBody>
      </p:sp>
      <p:pic>
        <p:nvPicPr>
          <p:cNvPr id="4" name="Picture 2" descr="Jubiliejus 2025 LT">
            <a:extLst>
              <a:ext uri="{FF2B5EF4-FFF2-40B4-BE49-F238E27FC236}">
                <a16:creationId xmlns:a16="http://schemas.microsoft.com/office/drawing/2014/main" id="{75C29444-2B17-8772-52E9-8F503FA370D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0771" y="156196"/>
            <a:ext cx="1543954" cy="1543954"/>
          </a:xfrm>
          <a:prstGeom prst="rect">
            <a:avLst/>
          </a:prstGeom>
          <a:noFill/>
          <a:extLst>
            <a:ext uri="{909E8E84-426E-40DD-AFC4-6F175D3DCCD1}">
              <a14:hiddenFill xmlns:a14="http://schemas.microsoft.com/office/drawing/2010/main">
                <a:solidFill>
                  <a:srgbClr val="FFFFFF"/>
                </a:solidFill>
              </a14:hiddenFill>
            </a:ext>
          </a:extLst>
        </p:spPr>
      </p:pic>
      <p:pic>
        <p:nvPicPr>
          <p:cNvPr id="7170" name="Picture 2" descr="Panevėžio katedra su vyskupo herbu">
            <a:extLst>
              <a:ext uri="{FF2B5EF4-FFF2-40B4-BE49-F238E27FC236}">
                <a16:creationId xmlns:a16="http://schemas.microsoft.com/office/drawing/2014/main" id="{3BDB5EA8-C8B4-3DF9-622D-69E78ABCA69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63340" y="1418359"/>
            <a:ext cx="3783906" cy="4283667"/>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ED6DE75-C1DB-703E-0C28-0AF0A0986532}"/>
              </a:ext>
            </a:extLst>
          </p:cNvPr>
          <p:cNvSpPr txBox="1"/>
          <p:nvPr/>
        </p:nvSpPr>
        <p:spPr>
          <a:xfrm>
            <a:off x="7612083" y="5702026"/>
            <a:ext cx="3935163" cy="646331"/>
          </a:xfrm>
          <a:prstGeom prst="rect">
            <a:avLst/>
          </a:prstGeom>
          <a:noFill/>
        </p:spPr>
        <p:txBody>
          <a:bodyPr wrap="square">
            <a:spAutoFit/>
          </a:bodyPr>
          <a:lstStyle/>
          <a:p>
            <a:pPr algn="ctr"/>
            <a:r>
              <a:rPr lang="lt-LT" b="1" i="0" u="none" strike="noStrike" dirty="0">
                <a:effectLst/>
                <a:latin typeface="Roboto" panose="02000000000000000000" pitchFamily="2" charset="0"/>
                <a:hlinkClick r:id="rId4">
                  <a:extLst>
                    <a:ext uri="{A12FA001-AC4F-418D-AE19-62706E023703}">
                      <ahyp:hlinkClr xmlns:ahyp="http://schemas.microsoft.com/office/drawing/2018/hyperlinkcolor" val="tx"/>
                    </a:ext>
                  </a:extLst>
                </a:hlinkClick>
              </a:rPr>
              <a:t>Panevėžio Kristaus Karaliaus katedra</a:t>
            </a:r>
            <a:r>
              <a:rPr lang="lt-LT" b="1" i="0" dirty="0">
                <a:effectLst/>
                <a:latin typeface="Roboto" panose="02000000000000000000" pitchFamily="2" charset="0"/>
              </a:rPr>
              <a:t> </a:t>
            </a:r>
            <a:endParaRPr lang="lt-LT" b="1" dirty="0"/>
          </a:p>
        </p:txBody>
      </p:sp>
      <p:pic>
        <p:nvPicPr>
          <p:cNvPr id="7172" name="Picture 4" descr="Vaizdo rezultatas, susijęs su Krekenavos Švč. Mergelės Marijos Ėmimo į dangų bazilika">
            <a:extLst>
              <a:ext uri="{FF2B5EF4-FFF2-40B4-BE49-F238E27FC236}">
                <a16:creationId xmlns:a16="http://schemas.microsoft.com/office/drawing/2014/main" id="{3BB6F0BF-2EF7-0481-E9DF-E4E5B6BBCB0A}"/>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55557" y="2428646"/>
            <a:ext cx="5859520" cy="400781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hlinkClick r:id="rId6"/>
            <a:extLst>
              <a:ext uri="{FF2B5EF4-FFF2-40B4-BE49-F238E27FC236}">
                <a16:creationId xmlns:a16="http://schemas.microsoft.com/office/drawing/2014/main" id="{7FAC9576-F09D-A477-A4AF-F3B8B7CACB5A}"/>
              </a:ext>
            </a:extLst>
          </p:cNvPr>
          <p:cNvSpPr txBox="1"/>
          <p:nvPr/>
        </p:nvSpPr>
        <p:spPr>
          <a:xfrm>
            <a:off x="644755" y="1710455"/>
            <a:ext cx="5067276" cy="707886"/>
          </a:xfrm>
          <a:prstGeom prst="rect">
            <a:avLst/>
          </a:prstGeom>
          <a:noFill/>
        </p:spPr>
        <p:txBody>
          <a:bodyPr wrap="square">
            <a:spAutoFit/>
          </a:bodyPr>
          <a:lstStyle/>
          <a:p>
            <a:pPr algn="ctr"/>
            <a:r>
              <a:rPr lang="lt-LT" sz="2000" b="1" i="0" u="none" strike="noStrike" dirty="0">
                <a:effectLst/>
                <a:latin typeface="Roboto" panose="02000000000000000000" pitchFamily="2" charset="0"/>
              </a:rPr>
              <a:t>Krekenavos Švč. Mergelės Marijos ėmimo į dangų bazilika</a:t>
            </a:r>
            <a:endParaRPr lang="lt-LT" sz="2000" b="1" dirty="0"/>
          </a:p>
        </p:txBody>
      </p:sp>
    </p:spTree>
    <p:extLst>
      <p:ext uri="{BB962C8B-B14F-4D97-AF65-F5344CB8AC3E}">
        <p14:creationId xmlns:p14="http://schemas.microsoft.com/office/powerpoint/2010/main" val="3977758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7ED4EDE6-00B7-8BFE-8AE9-EA467CDCDD11}"/>
              </a:ext>
            </a:extLst>
          </p:cNvPr>
          <p:cNvSpPr>
            <a:spLocks noGrp="1"/>
          </p:cNvSpPr>
          <p:nvPr>
            <p:ph type="title"/>
          </p:nvPr>
        </p:nvSpPr>
        <p:spPr>
          <a:xfrm>
            <a:off x="1910676" y="438407"/>
            <a:ext cx="10364451" cy="448282"/>
          </a:xfrm>
        </p:spPr>
        <p:txBody>
          <a:bodyPr>
            <a:normAutofit fontScale="90000"/>
          </a:bodyPr>
          <a:lstStyle/>
          <a:p>
            <a:r>
              <a:rPr lang="lt-LT" dirty="0"/>
              <a:t>Naudota literatūra ir šaltiniai</a:t>
            </a:r>
          </a:p>
        </p:txBody>
      </p:sp>
      <p:sp>
        <p:nvSpPr>
          <p:cNvPr id="6" name="Turinio vietos rezervavimo ženklas 5">
            <a:extLst>
              <a:ext uri="{FF2B5EF4-FFF2-40B4-BE49-F238E27FC236}">
                <a16:creationId xmlns:a16="http://schemas.microsoft.com/office/drawing/2014/main" id="{5E3C8BFB-0C7D-489B-98A8-1AFBC16F82D2}"/>
              </a:ext>
            </a:extLst>
          </p:cNvPr>
          <p:cNvSpPr>
            <a:spLocks noGrp="1"/>
          </p:cNvSpPr>
          <p:nvPr>
            <p:ph sz="quarter" idx="14"/>
          </p:nvPr>
        </p:nvSpPr>
        <p:spPr>
          <a:xfrm>
            <a:off x="6414656" y="886689"/>
            <a:ext cx="7093526" cy="5791201"/>
          </a:xfrm>
        </p:spPr>
        <p:txBody>
          <a:bodyPr>
            <a:normAutofit/>
          </a:bodyPr>
          <a:lstStyle/>
          <a:p>
            <a:pPr marL="0" indent="0" algn="l">
              <a:spcBef>
                <a:spcPts val="0"/>
              </a:spcBef>
              <a:buNone/>
            </a:pPr>
            <a:endParaRPr lang="lt-LT" sz="2000" dirty="0">
              <a:latin typeface="Times New Roman" panose="02020603050405020304" pitchFamily="18" charset="0"/>
              <a:cs typeface="Times New Roman" panose="02020603050405020304" pitchFamily="18" charset="0"/>
            </a:endParaRPr>
          </a:p>
          <a:p>
            <a:pPr algn="l">
              <a:spcBef>
                <a:spcPts val="0"/>
              </a:spcBef>
            </a:pPr>
            <a:r>
              <a:rPr lang="en-US" sz="1400" dirty="0">
                <a:latin typeface="Times New Roman" panose="02020603050405020304" pitchFamily="18" charset="0"/>
                <a:cs typeface="Times New Roman" panose="02020603050405020304" pitchFamily="18" charset="0"/>
                <a:hlinkClick r:id="rId2"/>
              </a:rPr>
              <a:t>Kaunas, Lithuania | Church of the Resurrection - with 70m </a:t>
            </a:r>
            <a:r>
              <a:rPr lang="en-US" sz="1400" dirty="0" err="1">
                <a:latin typeface="Times New Roman" panose="02020603050405020304" pitchFamily="18" charset="0"/>
                <a:cs typeface="Times New Roman" panose="02020603050405020304" pitchFamily="18" charset="0"/>
                <a:hlinkClick r:id="rId2"/>
              </a:rPr>
              <a:t>st</a:t>
            </a:r>
            <a:r>
              <a:rPr lang="en-US" sz="1400" dirty="0">
                <a:latin typeface="Times New Roman" panose="02020603050405020304" pitchFamily="18" charset="0"/>
                <a:cs typeface="Times New Roman" panose="02020603050405020304" pitchFamily="18" charset="0"/>
                <a:hlinkClick r:id="rId2"/>
              </a:rPr>
              <a:t>… | Flickr</a:t>
            </a:r>
            <a:endParaRPr lang="lt-LT" sz="1400" dirty="0">
              <a:latin typeface="Times New Roman" panose="02020603050405020304" pitchFamily="18" charset="0"/>
              <a:cs typeface="Times New Roman" panose="02020603050405020304" pitchFamily="18" charset="0"/>
            </a:endParaRPr>
          </a:p>
          <a:p>
            <a:pPr algn="l">
              <a:spcBef>
                <a:spcPts val="0"/>
              </a:spcBef>
            </a:pPr>
            <a:r>
              <a:rPr lang="lt-LT" sz="1400" dirty="0">
                <a:latin typeface="Times New Roman" panose="02020603050405020304" pitchFamily="18" charset="0"/>
                <a:cs typeface="Times New Roman" panose="02020603050405020304" pitchFamily="18" charset="0"/>
              </a:rPr>
              <a:t>https://siauliuvyskupija.lt/dekanatai-ir-parapijos/siauliu-dekanatas/siauliai-katedra-sv-apastalu-petro-ir-pauliaus-parapija/</a:t>
            </a:r>
          </a:p>
          <a:p>
            <a:pPr algn="l">
              <a:spcBef>
                <a:spcPts val="0"/>
              </a:spcBef>
            </a:pPr>
            <a:r>
              <a:rPr lang="lt-LT" sz="1400" dirty="0">
                <a:latin typeface="Times New Roman" panose="02020603050405020304" pitchFamily="18" charset="0"/>
                <a:cs typeface="Times New Roman" panose="02020603050405020304" pitchFamily="18" charset="0"/>
                <a:hlinkClick r:id="rId3"/>
              </a:rPr>
              <a:t>Telšių vyskupija. Žemaičių Kalvarija</a:t>
            </a:r>
            <a:endParaRPr lang="lt-LT" sz="1400" dirty="0">
              <a:latin typeface="Times New Roman" panose="02020603050405020304" pitchFamily="18" charset="0"/>
              <a:cs typeface="Times New Roman" panose="02020603050405020304" pitchFamily="18" charset="0"/>
            </a:endParaRPr>
          </a:p>
          <a:p>
            <a:pPr algn="l">
              <a:spcBef>
                <a:spcPts val="0"/>
              </a:spcBef>
            </a:pPr>
            <a:r>
              <a:rPr lang="lt-LT" sz="1400" dirty="0">
                <a:latin typeface="Times New Roman" panose="02020603050405020304" pitchFamily="18" charset="0"/>
                <a:cs typeface="Times New Roman" panose="02020603050405020304" pitchFamily="18" charset="0"/>
                <a:hlinkClick r:id="rId4"/>
              </a:rPr>
              <a:t>Telšių katedra</a:t>
            </a:r>
            <a:endParaRPr lang="lt-LT" sz="1400" dirty="0">
              <a:latin typeface="Times New Roman" panose="02020603050405020304" pitchFamily="18" charset="0"/>
              <a:cs typeface="Times New Roman" panose="02020603050405020304" pitchFamily="18" charset="0"/>
            </a:endParaRPr>
          </a:p>
          <a:p>
            <a:pPr algn="l">
              <a:spcBef>
                <a:spcPts val="0"/>
              </a:spcBef>
            </a:pPr>
            <a:r>
              <a:rPr lang="lt-LT" sz="1400" b="0" i="0" u="none" strike="noStrike" dirty="0" err="1">
                <a:solidFill>
                  <a:srgbClr val="9EC3AE"/>
                </a:solidFill>
                <a:effectLst/>
                <a:latin typeface="Times New Roman" panose="02020603050405020304" pitchFamily="18" charset="0"/>
                <a:cs typeface="Times New Roman" panose="02020603050405020304" pitchFamily="18" charset="0"/>
                <a:hlinkClick r:id="rId5" tooltip="Peržiūrėti puslapį"/>
              </a:rPr>
              <a:t>vietugidas.lt</a:t>
            </a:r>
            <a:endParaRPr lang="lt-LT" sz="1400" b="0" i="0" u="none" strike="noStrike" dirty="0">
              <a:solidFill>
                <a:srgbClr val="9EC3AE"/>
              </a:solidFill>
              <a:effectLst/>
              <a:latin typeface="Times New Roman" panose="02020603050405020304" pitchFamily="18" charset="0"/>
              <a:cs typeface="Times New Roman" panose="02020603050405020304" pitchFamily="18" charset="0"/>
            </a:endParaRPr>
          </a:p>
          <a:p>
            <a:pPr algn="l">
              <a:spcBef>
                <a:spcPts val="0"/>
              </a:spcBef>
            </a:pPr>
            <a:r>
              <a:rPr lang="lt-LT" sz="1400" b="0" i="0" u="none" strike="noStrike" dirty="0" err="1">
                <a:solidFill>
                  <a:srgbClr val="9EC3AE"/>
                </a:solidFill>
                <a:effectLst/>
                <a:latin typeface="Times New Roman" panose="02020603050405020304" pitchFamily="18" charset="0"/>
                <a:cs typeface="Times New Roman" panose="02020603050405020304" pitchFamily="18" charset="0"/>
                <a:hlinkClick r:id="rId6" tooltip="Peržiūrėti puslapį"/>
              </a:rPr>
              <a:t>vilkaviskiovyskupija.lt</a:t>
            </a:r>
            <a:endParaRPr lang="lt-LT" sz="1400" b="0" i="0" u="none" strike="noStrike" dirty="0">
              <a:solidFill>
                <a:srgbClr val="9EC3AE"/>
              </a:solidFill>
              <a:effectLst/>
              <a:latin typeface="Times New Roman" panose="02020603050405020304" pitchFamily="18" charset="0"/>
              <a:cs typeface="Times New Roman" panose="02020603050405020304" pitchFamily="18" charset="0"/>
            </a:endParaRPr>
          </a:p>
          <a:p>
            <a:pPr algn="l">
              <a:spcBef>
                <a:spcPts val="0"/>
              </a:spcBef>
            </a:pPr>
            <a:r>
              <a:rPr lang="lt-LT" sz="1400" b="0" i="0" u="none" strike="noStrike" dirty="0" err="1">
                <a:solidFill>
                  <a:srgbClr val="9EC3AE"/>
                </a:solidFill>
                <a:effectLst/>
                <a:latin typeface="Times New Roman" panose="02020603050405020304" pitchFamily="18" charset="0"/>
                <a:cs typeface="Times New Roman" panose="02020603050405020304" pitchFamily="18" charset="0"/>
                <a:hlinkClick r:id="rId7" tooltip="Peržiūrėti puslapį"/>
              </a:rPr>
              <a:t>vividvilnius.lt</a:t>
            </a:r>
            <a:endParaRPr lang="lt-LT" sz="1400" b="0" i="0" u="none" strike="noStrike" dirty="0">
              <a:solidFill>
                <a:srgbClr val="9EC3AE"/>
              </a:solidFill>
              <a:effectLst/>
              <a:latin typeface="Times New Roman" panose="02020603050405020304" pitchFamily="18" charset="0"/>
              <a:cs typeface="Times New Roman" panose="02020603050405020304" pitchFamily="18" charset="0"/>
            </a:endParaRPr>
          </a:p>
          <a:p>
            <a:pPr algn="l">
              <a:spcBef>
                <a:spcPts val="0"/>
              </a:spcBef>
            </a:pPr>
            <a:r>
              <a:rPr lang="lt-LT" sz="1400" dirty="0" err="1">
                <a:latin typeface="Times New Roman" panose="02020603050405020304" pitchFamily="18" charset="0"/>
                <a:cs typeface="Times New Roman" panose="02020603050405020304" pitchFamily="18" charset="0"/>
              </a:rPr>
              <a:t>katalikubendruomene.lt</a:t>
            </a:r>
            <a:endParaRPr lang="lt-LT" sz="1400" dirty="0">
              <a:latin typeface="Times New Roman" panose="02020603050405020304" pitchFamily="18" charset="0"/>
              <a:cs typeface="Times New Roman" panose="02020603050405020304" pitchFamily="18" charset="0"/>
            </a:endParaRPr>
          </a:p>
          <a:p>
            <a:pPr algn="l">
              <a:spcBef>
                <a:spcPts val="0"/>
              </a:spcBef>
            </a:pPr>
            <a:r>
              <a:rPr lang="lt-LT" sz="1400" b="0" i="0" u="none" strike="noStrike" dirty="0" err="1">
                <a:solidFill>
                  <a:srgbClr val="9EC3AE"/>
                </a:solidFill>
                <a:effectLst/>
                <a:latin typeface="Times New Roman" panose="02020603050405020304" pitchFamily="18" charset="0"/>
                <a:cs typeface="Times New Roman" panose="02020603050405020304" pitchFamily="18" charset="0"/>
                <a:hlinkClick r:id="rId8" tooltip="Peržiūrėti puslapį"/>
              </a:rPr>
              <a:t>piligrimukelias.lt</a:t>
            </a:r>
            <a:endParaRPr lang="lt-LT" sz="1400" b="0" i="0" u="none" strike="noStrike" dirty="0">
              <a:solidFill>
                <a:srgbClr val="9EC3AE"/>
              </a:solidFill>
              <a:effectLst/>
              <a:latin typeface="Times New Roman" panose="02020603050405020304" pitchFamily="18" charset="0"/>
              <a:cs typeface="Times New Roman" panose="02020603050405020304" pitchFamily="18" charset="0"/>
            </a:endParaRPr>
          </a:p>
          <a:p>
            <a:pPr algn="l">
              <a:spcBef>
                <a:spcPts val="0"/>
              </a:spcBef>
            </a:pPr>
            <a:r>
              <a:rPr lang="lt-LT" sz="1400" b="0" i="0" u="none" strike="noStrike" dirty="0" err="1">
                <a:solidFill>
                  <a:srgbClr val="9EC3AE"/>
                </a:solidFill>
                <a:effectLst/>
                <a:latin typeface="Times New Roman" panose="02020603050405020304" pitchFamily="18" charset="0"/>
                <a:cs typeface="Times New Roman" panose="02020603050405020304" pitchFamily="18" charset="0"/>
                <a:hlinkClick r:id="rId9" tooltip="Peržiūrėti puslapį"/>
              </a:rPr>
              <a:t>mdl.projektas.vu.lt</a:t>
            </a:r>
            <a:endParaRPr lang="lt-LT" sz="1400" b="0" i="0" u="none" strike="noStrike" dirty="0">
              <a:solidFill>
                <a:srgbClr val="9EC3AE"/>
              </a:solidFill>
              <a:effectLst/>
              <a:latin typeface="Times New Roman" panose="02020603050405020304" pitchFamily="18" charset="0"/>
              <a:cs typeface="Times New Roman" panose="02020603050405020304" pitchFamily="18" charset="0"/>
            </a:endParaRPr>
          </a:p>
          <a:p>
            <a:pPr algn="l">
              <a:spcBef>
                <a:spcPts val="0"/>
              </a:spcBef>
            </a:pPr>
            <a:r>
              <a:rPr lang="lt-LT" sz="1400" b="0" i="0" u="none" strike="noStrike" dirty="0" err="1">
                <a:solidFill>
                  <a:srgbClr val="9EC3AE"/>
                </a:solidFill>
                <a:effectLst/>
                <a:latin typeface="Times New Roman" panose="02020603050405020304" pitchFamily="18" charset="0"/>
                <a:cs typeface="Times New Roman" panose="02020603050405020304" pitchFamily="18" charset="0"/>
                <a:hlinkClick r:id="rId10" tooltip="Peržiūrėti puslapį"/>
              </a:rPr>
              <a:t>delfi.lt</a:t>
            </a:r>
            <a:endParaRPr lang="lt-LT" sz="1400" b="0" i="0" u="none" strike="noStrike" dirty="0">
              <a:solidFill>
                <a:srgbClr val="9EC3AE"/>
              </a:solidFill>
              <a:effectLst/>
              <a:latin typeface="Times New Roman" panose="02020603050405020304" pitchFamily="18" charset="0"/>
              <a:cs typeface="Times New Roman" panose="02020603050405020304" pitchFamily="18" charset="0"/>
            </a:endParaRPr>
          </a:p>
          <a:p>
            <a:pPr algn="l">
              <a:spcBef>
                <a:spcPts val="0"/>
              </a:spcBef>
            </a:pPr>
            <a:r>
              <a:rPr lang="lt-LT" sz="1400" b="0" i="0" u="none" strike="noStrike" dirty="0" err="1">
                <a:solidFill>
                  <a:srgbClr val="9EC3AE"/>
                </a:solidFill>
                <a:effectLst/>
                <a:latin typeface="Times New Roman" panose="02020603050405020304" pitchFamily="18" charset="0"/>
                <a:cs typeface="Times New Roman" panose="02020603050405020304" pitchFamily="18" charset="0"/>
                <a:hlinkClick r:id="rId11" tooltip="Peržiūrėti puslapį"/>
              </a:rPr>
              <a:t>vilnensis.lt</a:t>
            </a:r>
            <a:endParaRPr lang="lt-LT" sz="1400" b="0" i="0" u="none" strike="noStrike" dirty="0">
              <a:solidFill>
                <a:srgbClr val="9EC3AE"/>
              </a:solidFill>
              <a:effectLst/>
              <a:latin typeface="Times New Roman" panose="02020603050405020304" pitchFamily="18" charset="0"/>
              <a:cs typeface="Times New Roman" panose="02020603050405020304" pitchFamily="18" charset="0"/>
            </a:endParaRPr>
          </a:p>
          <a:p>
            <a:pPr algn="l">
              <a:spcBef>
                <a:spcPts val="0"/>
              </a:spcBef>
            </a:pPr>
            <a:r>
              <a:rPr lang="lt-LT" sz="1200" b="0" i="0" u="none" strike="noStrike" dirty="0" err="1">
                <a:solidFill>
                  <a:srgbClr val="9EC3AE"/>
                </a:solidFill>
                <a:effectLst/>
                <a:latin typeface="Roboto" panose="02000000000000000000" pitchFamily="2" charset="0"/>
                <a:hlinkClick r:id="rId12" tooltip="Peržiūrėti puslapį"/>
              </a:rPr>
              <a:t>kaisiadoriuvyskupija.lt</a:t>
            </a:r>
            <a:endParaRPr lang="lt-LT" sz="1200" b="0" i="0" u="none" strike="noStrike" dirty="0">
              <a:solidFill>
                <a:srgbClr val="9EC3AE"/>
              </a:solidFill>
              <a:effectLst/>
              <a:latin typeface="Roboto" panose="02000000000000000000" pitchFamily="2" charset="0"/>
            </a:endParaRPr>
          </a:p>
          <a:p>
            <a:pPr algn="l">
              <a:spcBef>
                <a:spcPts val="0"/>
              </a:spcBef>
            </a:pPr>
            <a:r>
              <a:rPr lang="lt-LT" sz="1200" b="0" i="0" u="none" strike="noStrike" dirty="0">
                <a:solidFill>
                  <a:srgbClr val="9EC3AE"/>
                </a:solidFill>
                <a:effectLst/>
                <a:latin typeface="Roboto" panose="02000000000000000000" pitchFamily="2" charset="0"/>
                <a:hlinkClick r:id="rId13" tooltip="Peržiūrėti puslapį"/>
              </a:rPr>
              <a:t>explorebaltics.eu</a:t>
            </a:r>
            <a:endParaRPr lang="lt-LT" sz="1400" dirty="0"/>
          </a:p>
        </p:txBody>
      </p:sp>
      <p:sp>
        <p:nvSpPr>
          <p:cNvPr id="7" name="Teksto vietos rezervavimo ženklas 2">
            <a:extLst>
              <a:ext uri="{FF2B5EF4-FFF2-40B4-BE49-F238E27FC236}">
                <a16:creationId xmlns:a16="http://schemas.microsoft.com/office/drawing/2014/main" id="{588D43BD-EC1E-216B-068A-5993DBC5D662}"/>
              </a:ext>
            </a:extLst>
          </p:cNvPr>
          <p:cNvSpPr>
            <a:spLocks noGrp="1"/>
          </p:cNvSpPr>
          <p:nvPr>
            <p:ph sz="quarter" idx="13"/>
          </p:nvPr>
        </p:nvSpPr>
        <p:spPr>
          <a:xfrm>
            <a:off x="498764" y="1690255"/>
            <a:ext cx="5521036" cy="4100946"/>
          </a:xfrm>
        </p:spPr>
        <p:txBody>
          <a:bodyPr>
            <a:noAutofit/>
          </a:bodyPr>
          <a:lstStyle/>
          <a:p>
            <a:pPr algn="l">
              <a:spcBef>
                <a:spcPts val="0"/>
              </a:spcBef>
            </a:pPr>
            <a:r>
              <a:rPr lang="lt-LT" sz="1400" dirty="0">
                <a:latin typeface="Times New Roman" panose="02020603050405020304" pitchFamily="18" charset="0"/>
                <a:cs typeface="Times New Roman" panose="02020603050405020304" pitchFamily="18" charset="0"/>
              </a:rPr>
              <a:t>Saleziečių žinios Nr.3(189), 2023, </a:t>
            </a:r>
            <a:r>
              <a:rPr lang="lt-LT" sz="1400" dirty="0" err="1">
                <a:latin typeface="Times New Roman" panose="02020603050405020304" pitchFamily="18" charset="0"/>
                <a:cs typeface="Times New Roman" panose="02020603050405020304" pitchFamily="18" charset="0"/>
              </a:rPr>
              <a:t>kun</a:t>
            </a:r>
            <a:r>
              <a:rPr lang="lt-LT" sz="1400" dirty="0">
                <a:latin typeface="Times New Roman" panose="02020603050405020304" pitchFamily="18" charset="0"/>
                <a:cs typeface="Times New Roman" panose="02020603050405020304" pitchFamily="18" charset="0"/>
              </a:rPr>
              <a:t> .</a:t>
            </a:r>
            <a:r>
              <a:rPr lang="lt-LT" sz="1400" dirty="0" err="1">
                <a:latin typeface="Times New Roman" panose="02020603050405020304" pitchFamily="18" charset="0"/>
                <a:cs typeface="Times New Roman" panose="02020603050405020304" pitchFamily="18" charset="0"/>
              </a:rPr>
              <a:t>Domenico</a:t>
            </a:r>
            <a:r>
              <a:rPr lang="lt-LT" sz="1400" dirty="0">
                <a:latin typeface="Times New Roman" panose="02020603050405020304" pitchFamily="18" charset="0"/>
                <a:cs typeface="Times New Roman" panose="02020603050405020304" pitchFamily="18" charset="0"/>
              </a:rPr>
              <a:t> </a:t>
            </a:r>
            <a:r>
              <a:rPr lang="lt-LT" sz="1400" dirty="0" err="1">
                <a:latin typeface="Times New Roman" panose="02020603050405020304" pitchFamily="18" charset="0"/>
                <a:cs typeface="Times New Roman" panose="02020603050405020304" pitchFamily="18" charset="0"/>
              </a:rPr>
              <a:t>Muolo</a:t>
            </a:r>
            <a:r>
              <a:rPr lang="lt-LT" sz="1400" dirty="0">
                <a:latin typeface="Times New Roman" panose="02020603050405020304" pitchFamily="18" charset="0"/>
                <a:cs typeface="Times New Roman" panose="02020603050405020304" pitchFamily="18" charset="0"/>
              </a:rPr>
              <a:t>;</a:t>
            </a:r>
          </a:p>
          <a:p>
            <a:pPr algn="l">
              <a:spcBef>
                <a:spcPts val="0"/>
              </a:spcBef>
            </a:pPr>
            <a:r>
              <a:rPr lang="lt-LT" sz="1400" dirty="0">
                <a:latin typeface="Times New Roman" panose="02020603050405020304" pitchFamily="18" charset="0"/>
                <a:cs typeface="Times New Roman" panose="02020603050405020304" pitchFamily="18" charset="0"/>
              </a:rPr>
              <a:t>Artuma,2024-,12.  </a:t>
            </a:r>
            <a:r>
              <a:rPr lang="lt-LT" sz="1400" dirty="0">
                <a:latin typeface="Times New Roman" panose="02020603050405020304" pitchFamily="18" charset="0"/>
                <a:cs typeface="Times New Roman" panose="02020603050405020304" pitchFamily="18" charset="0"/>
                <a:hlinkClick r:id="rId14"/>
              </a:rPr>
              <a:t>https://artuma.lt/archyvas/rinktiniai/show/vilties-piligrimai</a:t>
            </a:r>
            <a:r>
              <a:rPr lang="lt-LT" sz="1400" dirty="0">
                <a:latin typeface="Times New Roman" panose="02020603050405020304" pitchFamily="18" charset="0"/>
                <a:cs typeface="Times New Roman" panose="02020603050405020304" pitchFamily="18" charset="0"/>
              </a:rPr>
              <a:t>;</a:t>
            </a:r>
          </a:p>
          <a:p>
            <a:pPr algn="l">
              <a:spcBef>
                <a:spcPts val="0"/>
              </a:spcBef>
            </a:pPr>
            <a:r>
              <a:rPr lang="lt-LT" sz="1400" dirty="0">
                <a:latin typeface="Times New Roman" panose="02020603050405020304" pitchFamily="18" charset="0"/>
                <a:cs typeface="Times New Roman" panose="02020603050405020304" pitchFamily="18" charset="0"/>
                <a:hlinkClick r:id="rId15"/>
              </a:rPr>
              <a:t>https://www.bernardinai.lt/2015-12-04-sventuju-duru-simbolika-ir-reiksme/</a:t>
            </a:r>
            <a:endParaRPr lang="lt-LT" sz="1400" dirty="0">
              <a:latin typeface="Times New Roman" panose="02020603050405020304" pitchFamily="18" charset="0"/>
              <a:cs typeface="Times New Roman" panose="02020603050405020304" pitchFamily="18" charset="0"/>
            </a:endParaRPr>
          </a:p>
          <a:p>
            <a:pPr algn="l">
              <a:spcBef>
                <a:spcPts val="0"/>
              </a:spcBef>
            </a:pPr>
            <a:r>
              <a:rPr lang="lt-LT" sz="1400" dirty="0">
                <a:latin typeface="Times New Roman" panose="02020603050405020304" pitchFamily="18" charset="0"/>
                <a:cs typeface="Times New Roman" panose="02020603050405020304" pitchFamily="18" charset="0"/>
                <a:hlinkClick r:id="rId16"/>
              </a:rPr>
              <a:t>https://mission.spaziospadoni.org/lt/2025-m.-jubiliejus%2C-atrad%C4%99s-%C5%A1vent%C5%B3-dur%C5%B3-simbol%C4%AF/</a:t>
            </a:r>
            <a:endParaRPr lang="lt-LT" sz="1400" dirty="0">
              <a:latin typeface="Times New Roman" panose="02020603050405020304" pitchFamily="18" charset="0"/>
              <a:cs typeface="Times New Roman" panose="02020603050405020304" pitchFamily="18" charset="0"/>
            </a:endParaRPr>
          </a:p>
          <a:p>
            <a:pPr algn="l">
              <a:spcBef>
                <a:spcPts val="0"/>
              </a:spcBef>
            </a:pPr>
            <a:r>
              <a:rPr lang="lt-LT" sz="1400" dirty="0">
                <a:latin typeface="Times New Roman" panose="02020603050405020304" pitchFamily="18" charset="0"/>
                <a:cs typeface="Times New Roman" panose="02020603050405020304" pitchFamily="18" charset="0"/>
                <a:hlinkClick r:id="rId17"/>
              </a:rPr>
              <a:t>https://www.vaticannews.va/lt/vatikanas/news/2025-01/atvertos-sventosios-durys-i-sv-pauliaus-uz-muru-bazilika.html</a:t>
            </a:r>
            <a:endParaRPr lang="lt-LT" sz="1400" dirty="0">
              <a:latin typeface="Times New Roman" panose="02020603050405020304" pitchFamily="18" charset="0"/>
              <a:cs typeface="Times New Roman" panose="02020603050405020304" pitchFamily="18" charset="0"/>
            </a:endParaRPr>
          </a:p>
          <a:p>
            <a:pPr algn="l">
              <a:spcBef>
                <a:spcPts val="0"/>
              </a:spcBef>
            </a:pPr>
            <a:r>
              <a:rPr lang="lt-LT" sz="1400" dirty="0" err="1">
                <a:latin typeface="Times New Roman" panose="02020603050405020304" pitchFamily="18" charset="0"/>
                <a:cs typeface="Times New Roman" panose="02020603050405020304" pitchFamily="18" charset="0"/>
              </a:rPr>
              <a:t>Katalikai.lt</a:t>
            </a:r>
            <a:endParaRPr lang="lt-LT" sz="1400" dirty="0">
              <a:latin typeface="Times New Roman" panose="02020603050405020304" pitchFamily="18" charset="0"/>
              <a:cs typeface="Times New Roman" panose="02020603050405020304" pitchFamily="18" charset="0"/>
            </a:endParaRPr>
          </a:p>
          <a:p>
            <a:pPr algn="l">
              <a:spcBef>
                <a:spcPts val="0"/>
              </a:spcBef>
            </a:pPr>
            <a:endParaRPr lang="lt-LT" sz="1200" dirty="0">
              <a:latin typeface="Times New Roman" panose="02020603050405020304" pitchFamily="18" charset="0"/>
              <a:cs typeface="Times New Roman" panose="02020603050405020304" pitchFamily="18" charset="0"/>
            </a:endParaRPr>
          </a:p>
          <a:p>
            <a:pPr algn="l">
              <a:spcBef>
                <a:spcPts val="0"/>
              </a:spcBef>
            </a:pPr>
            <a:endParaRPr lang="lt-LT" sz="1200" dirty="0">
              <a:latin typeface="Times New Roman" panose="02020603050405020304" pitchFamily="18" charset="0"/>
              <a:cs typeface="Times New Roman" panose="02020603050405020304" pitchFamily="18" charset="0"/>
            </a:endParaRPr>
          </a:p>
        </p:txBody>
      </p:sp>
      <p:pic>
        <p:nvPicPr>
          <p:cNvPr id="8" name="Picture 2" descr="Jubiliejus 2025 LT">
            <a:extLst>
              <a:ext uri="{FF2B5EF4-FFF2-40B4-BE49-F238E27FC236}">
                <a16:creationId xmlns:a16="http://schemas.microsoft.com/office/drawing/2014/main" id="{76517A35-775C-2A5F-466A-AB0D15476DC0}"/>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79241" y="-104490"/>
            <a:ext cx="1543954" cy="154395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668792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8A4099-23DF-8A5E-87DC-A3D9EF5E9DAF}"/>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C69D8123-4B3B-E2CC-0693-91EDE8C7E45F}"/>
              </a:ext>
            </a:extLst>
          </p:cNvPr>
          <p:cNvSpPr>
            <a:spLocks noGrp="1"/>
          </p:cNvSpPr>
          <p:nvPr>
            <p:ph type="title"/>
          </p:nvPr>
        </p:nvSpPr>
        <p:spPr>
          <a:xfrm>
            <a:off x="2367280" y="213360"/>
            <a:ext cx="10139680" cy="1920240"/>
          </a:xfrm>
        </p:spPr>
        <p:txBody>
          <a:bodyPr vert="horz" lIns="91440" tIns="45720" rIns="91440" bIns="45720" rtlCol="0" anchor="b">
            <a:normAutofit fontScale="90000"/>
          </a:bodyPr>
          <a:lstStyle/>
          <a:p>
            <a:pPr algn="l"/>
            <a:r>
              <a:rPr lang="lt-LT" sz="2000" dirty="0"/>
              <a:t>	</a:t>
            </a:r>
            <a:r>
              <a:rPr lang="en-US" sz="3600" dirty="0">
                <a:solidFill>
                  <a:schemeClr val="accent1">
                    <a:lumMod val="75000"/>
                  </a:schemeClr>
                </a:solidFill>
                <a:latin typeface="Georgia" panose="02040502050405020303" pitchFamily="18" charset="0"/>
              </a:rPr>
              <a:t> </a:t>
            </a:r>
            <a:r>
              <a:rPr lang="en-US" sz="3600" dirty="0" err="1">
                <a:solidFill>
                  <a:schemeClr val="accent1">
                    <a:lumMod val="75000"/>
                  </a:schemeClr>
                </a:solidFill>
                <a:latin typeface="Georgia" panose="02040502050405020303" pitchFamily="18" charset="0"/>
              </a:rPr>
              <a:t>Jubiliejaus</a:t>
            </a:r>
            <a:r>
              <a:rPr lang="en-US" sz="3600" dirty="0">
                <a:solidFill>
                  <a:schemeClr val="accent1">
                    <a:lumMod val="75000"/>
                  </a:schemeClr>
                </a:solidFill>
                <a:latin typeface="Georgia" panose="02040502050405020303" pitchFamily="18" charset="0"/>
              </a:rPr>
              <a:t> </a:t>
            </a:r>
            <a:r>
              <a:rPr lang="en-US" sz="3600" dirty="0" err="1">
                <a:solidFill>
                  <a:schemeClr val="accent1">
                    <a:lumMod val="75000"/>
                  </a:schemeClr>
                </a:solidFill>
                <a:latin typeface="Georgia" panose="02040502050405020303" pitchFamily="18" charset="0"/>
              </a:rPr>
              <a:t>metų</a:t>
            </a:r>
            <a:r>
              <a:rPr lang="en-US" sz="3600" dirty="0">
                <a:solidFill>
                  <a:schemeClr val="accent1">
                    <a:lumMod val="75000"/>
                  </a:schemeClr>
                </a:solidFill>
                <a:latin typeface="Georgia" panose="02040502050405020303" pitchFamily="18" charset="0"/>
              </a:rPr>
              <a:t> </a:t>
            </a:r>
            <a:r>
              <a:rPr lang="en-US" sz="3600" dirty="0" err="1">
                <a:solidFill>
                  <a:schemeClr val="accent1">
                    <a:lumMod val="75000"/>
                  </a:schemeClr>
                </a:solidFill>
                <a:latin typeface="Georgia" panose="02040502050405020303" pitchFamily="18" charset="0"/>
              </a:rPr>
              <a:t>judėjiška</a:t>
            </a:r>
            <a:r>
              <a:rPr lang="en-US" sz="3600" dirty="0">
                <a:solidFill>
                  <a:schemeClr val="accent1">
                    <a:lumMod val="75000"/>
                  </a:schemeClr>
                </a:solidFill>
                <a:latin typeface="Georgia" panose="02040502050405020303" pitchFamily="18" charset="0"/>
              </a:rPr>
              <a:t> </a:t>
            </a:r>
            <a:r>
              <a:rPr lang="en-US" sz="3600" dirty="0" err="1">
                <a:solidFill>
                  <a:schemeClr val="accent1">
                    <a:lumMod val="75000"/>
                  </a:schemeClr>
                </a:solidFill>
                <a:latin typeface="Georgia" panose="02040502050405020303" pitchFamily="18" charset="0"/>
              </a:rPr>
              <a:t>tradicija</a:t>
            </a:r>
            <a:br>
              <a:rPr lang="lt-LT" sz="7200" b="1" dirty="0"/>
            </a:br>
            <a:endParaRPr lang="en-US" sz="7200" b="1" dirty="0">
              <a:solidFill>
                <a:schemeClr val="bg1"/>
              </a:solidFill>
            </a:endParaRPr>
          </a:p>
        </p:txBody>
      </p:sp>
      <p:pic>
        <p:nvPicPr>
          <p:cNvPr id="2050" name="Picture 2" descr="Yom Kippur 2024 - Day of Atonement - Hebcal">
            <a:extLst>
              <a:ext uri="{FF2B5EF4-FFF2-40B4-BE49-F238E27FC236}">
                <a16:creationId xmlns:a16="http://schemas.microsoft.com/office/drawing/2014/main" id="{2BDBABA6-9EBD-4695-BEA7-139CC060A67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54" r="32246" b="1"/>
          <a:stretch/>
        </p:blipFill>
        <p:spPr bwMode="auto">
          <a:xfrm>
            <a:off x="635051" y="1759974"/>
            <a:ext cx="5260975" cy="4707593"/>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8E365DC9-3380-69D6-F85D-0BC708182063}"/>
              </a:ext>
            </a:extLst>
          </p:cNvPr>
          <p:cNvSpPr txBox="1"/>
          <p:nvPr/>
        </p:nvSpPr>
        <p:spPr>
          <a:xfrm>
            <a:off x="6295976" y="1650380"/>
            <a:ext cx="5725039" cy="4490460"/>
          </a:xfrm>
          <a:prstGeom prst="rect">
            <a:avLst/>
          </a:prstGeom>
          <a:noFill/>
        </p:spPr>
        <p:txBody>
          <a:bodyPr wrap="square">
            <a:spAutoFit/>
          </a:bodyPr>
          <a:lstStyle/>
          <a:p>
            <a:pPr indent="-228600" algn="just">
              <a:lnSpc>
                <a:spcPct val="90000"/>
              </a:lnSpc>
              <a:spcAft>
                <a:spcPts val="600"/>
              </a:spcAft>
              <a:buFont typeface="Arial" panose="020B0604020202020204" pitchFamily="34" charset="0"/>
              <a:buChar char="•"/>
            </a:pPr>
            <a:r>
              <a:rPr lang="en-US" sz="2400" b="0" i="0" dirty="0" err="1">
                <a:effectLst/>
              </a:rPr>
              <a:t>Jubiliejus</a:t>
            </a:r>
            <a:r>
              <a:rPr lang="en-US" sz="2400" b="0" i="0" dirty="0">
                <a:effectLst/>
              </a:rPr>
              <a:t> – </a:t>
            </a:r>
            <a:r>
              <a:rPr lang="en-US" sz="2400" b="0" i="0" dirty="0" err="1">
                <a:effectLst/>
              </a:rPr>
              <a:t>taip</a:t>
            </a:r>
            <a:r>
              <a:rPr lang="en-US" sz="2400" b="0" i="0" dirty="0">
                <a:effectLst/>
              </a:rPr>
              <a:t> </a:t>
            </a:r>
            <a:r>
              <a:rPr lang="en-US" sz="2400" b="0" i="0" dirty="0" err="1">
                <a:effectLst/>
              </a:rPr>
              <a:t>vadinami</a:t>
            </a:r>
            <a:r>
              <a:rPr lang="en-US" sz="2400" b="0" i="0" dirty="0">
                <a:effectLst/>
              </a:rPr>
              <a:t> </a:t>
            </a:r>
            <a:r>
              <a:rPr lang="en-US" sz="2400" b="0" i="0" dirty="0" err="1">
                <a:effectLst/>
              </a:rPr>
              <a:t>ypatingieji</a:t>
            </a:r>
            <a:r>
              <a:rPr lang="en-US" sz="2400" b="0" i="0" dirty="0">
                <a:effectLst/>
              </a:rPr>
              <a:t> </a:t>
            </a:r>
            <a:r>
              <a:rPr lang="en-US" sz="2400" b="0" i="0" dirty="0" err="1">
                <a:effectLst/>
              </a:rPr>
              <a:t>metai</a:t>
            </a:r>
            <a:r>
              <a:rPr lang="en-US" sz="2400" b="0" i="0" dirty="0">
                <a:effectLst/>
              </a:rPr>
              <a:t>. </a:t>
            </a:r>
            <a:r>
              <a:rPr lang="en-US" sz="2400" b="0" i="0" dirty="0" err="1">
                <a:effectLst/>
              </a:rPr>
              <a:t>Šis</a:t>
            </a:r>
            <a:r>
              <a:rPr lang="en-US" sz="2400" b="0" i="0" dirty="0">
                <a:effectLst/>
              </a:rPr>
              <a:t> </a:t>
            </a:r>
            <a:r>
              <a:rPr lang="en-US" sz="2400" b="0" i="0" dirty="0" err="1">
                <a:effectLst/>
              </a:rPr>
              <a:t>pavadinimas</a:t>
            </a:r>
            <a:r>
              <a:rPr lang="en-US" sz="2400" b="0" i="0" dirty="0">
                <a:effectLst/>
              </a:rPr>
              <a:t> kilo </a:t>
            </a:r>
            <a:r>
              <a:rPr lang="en-US" sz="2400" b="0" i="0" dirty="0" err="1">
                <a:effectLst/>
              </a:rPr>
              <a:t>nuo</a:t>
            </a:r>
            <a:r>
              <a:rPr lang="en-US" sz="2400" b="0" i="0" dirty="0">
                <a:effectLst/>
              </a:rPr>
              <a:t> </a:t>
            </a:r>
            <a:r>
              <a:rPr lang="en-US" sz="2400" b="0" i="0" dirty="0" err="1">
                <a:effectLst/>
              </a:rPr>
              <a:t>instrumento</a:t>
            </a:r>
            <a:r>
              <a:rPr lang="en-US" sz="2400" b="0" i="0" dirty="0">
                <a:effectLst/>
              </a:rPr>
              <a:t>, </a:t>
            </a:r>
            <a:r>
              <a:rPr lang="en-US" sz="2400" b="0" i="0" dirty="0" err="1">
                <a:effectLst/>
              </a:rPr>
              <a:t>kuriuo</a:t>
            </a:r>
            <a:r>
              <a:rPr lang="en-US" sz="2400" b="0" i="0" dirty="0">
                <a:effectLst/>
              </a:rPr>
              <a:t> </a:t>
            </a:r>
            <a:r>
              <a:rPr lang="en-US" sz="2400" b="0" i="0" dirty="0" err="1">
                <a:effectLst/>
              </a:rPr>
              <a:t>buvo</a:t>
            </a:r>
            <a:r>
              <a:rPr lang="en-US" sz="2400" b="0" i="0" dirty="0">
                <a:effectLst/>
              </a:rPr>
              <a:t> </a:t>
            </a:r>
            <a:r>
              <a:rPr lang="en-US" sz="2400" b="0" i="0" dirty="0" err="1">
                <a:effectLst/>
              </a:rPr>
              <a:t>skelbiama</a:t>
            </a:r>
            <a:r>
              <a:rPr lang="en-US" sz="2400" b="0" i="0" dirty="0">
                <a:effectLst/>
              </a:rPr>
              <a:t> </a:t>
            </a:r>
            <a:r>
              <a:rPr lang="en-US" sz="2400" b="0" i="0" dirty="0" err="1">
                <a:effectLst/>
              </a:rPr>
              <a:t>jų</a:t>
            </a:r>
            <a:r>
              <a:rPr lang="en-US" sz="2400" b="0" i="0" dirty="0">
                <a:effectLst/>
              </a:rPr>
              <a:t> </a:t>
            </a:r>
            <a:r>
              <a:rPr lang="en-US" sz="2400" b="0" i="0" dirty="0" err="1">
                <a:effectLst/>
              </a:rPr>
              <a:t>pradžia</a:t>
            </a:r>
            <a:r>
              <a:rPr lang="en-US" sz="2400" b="0" i="0" dirty="0">
                <a:effectLst/>
              </a:rPr>
              <a:t>, </a:t>
            </a:r>
            <a:r>
              <a:rPr lang="en-US" sz="2400" b="0" i="0" dirty="0" err="1">
                <a:effectLst/>
              </a:rPr>
              <a:t>pavadinimo</a:t>
            </a:r>
            <a:r>
              <a:rPr lang="en-US" sz="2400" b="0" i="0" dirty="0">
                <a:effectLst/>
              </a:rPr>
              <a:t>; tai </a:t>
            </a:r>
            <a:r>
              <a:rPr lang="en-US" sz="2400" b="0" i="1" dirty="0" err="1">
                <a:effectLst/>
              </a:rPr>
              <a:t>yobel</a:t>
            </a:r>
            <a:r>
              <a:rPr lang="en-US" sz="2400" b="0" i="0" dirty="0">
                <a:effectLst/>
              </a:rPr>
              <a:t>, </a:t>
            </a:r>
            <a:r>
              <a:rPr lang="en-US" sz="2400" b="0" i="0" dirty="0" err="1">
                <a:effectLst/>
              </a:rPr>
              <a:t>ožio</a:t>
            </a:r>
            <a:r>
              <a:rPr lang="en-US" sz="2400" b="0" i="0" dirty="0">
                <a:effectLst/>
              </a:rPr>
              <a:t> ragas, </a:t>
            </a:r>
            <a:r>
              <a:rPr lang="en-US" sz="2400" b="0" i="0" dirty="0" err="1">
                <a:effectLst/>
              </a:rPr>
              <a:t>kurio</a:t>
            </a:r>
            <a:r>
              <a:rPr lang="en-US" sz="2400" b="0" i="0" dirty="0">
                <a:effectLst/>
              </a:rPr>
              <a:t> </a:t>
            </a:r>
            <a:r>
              <a:rPr lang="en-US" sz="2400" b="0" i="0" dirty="0" err="1">
                <a:effectLst/>
              </a:rPr>
              <a:t>garsas</a:t>
            </a:r>
            <a:r>
              <a:rPr lang="en-US" sz="2400" b="0" i="0" dirty="0">
                <a:effectLst/>
              </a:rPr>
              <a:t> </a:t>
            </a:r>
            <a:r>
              <a:rPr lang="en-US" sz="2400" b="0" i="0" dirty="0" err="1">
                <a:effectLst/>
              </a:rPr>
              <a:t>skelbia</a:t>
            </a:r>
            <a:r>
              <a:rPr lang="en-US" sz="2400" b="0" i="0" dirty="0">
                <a:effectLst/>
              </a:rPr>
              <a:t> </a:t>
            </a:r>
            <a:r>
              <a:rPr lang="en-US" sz="2400" b="0" i="0" dirty="0" err="1">
                <a:effectLst/>
              </a:rPr>
              <a:t>Sutaikinimo</a:t>
            </a:r>
            <a:r>
              <a:rPr lang="en-US" sz="2400" b="0" i="0" dirty="0">
                <a:effectLst/>
              </a:rPr>
              <a:t> </a:t>
            </a:r>
            <a:r>
              <a:rPr lang="en-US" sz="2400" b="0" i="0" dirty="0" err="1">
                <a:effectLst/>
              </a:rPr>
              <a:t>dieną</a:t>
            </a:r>
            <a:r>
              <a:rPr lang="en-US" sz="2400" b="0" i="0" dirty="0">
                <a:effectLst/>
              </a:rPr>
              <a:t> (</a:t>
            </a:r>
            <a:r>
              <a:rPr lang="en-US" sz="2400" b="0" i="1" dirty="0" err="1">
                <a:effectLst/>
              </a:rPr>
              <a:t>Jom</a:t>
            </a:r>
            <a:r>
              <a:rPr lang="en-US" sz="2400" b="0" i="1" dirty="0">
                <a:effectLst/>
              </a:rPr>
              <a:t> </a:t>
            </a:r>
            <a:r>
              <a:rPr lang="en-US" sz="2400" b="0" i="1" dirty="0" err="1">
                <a:effectLst/>
              </a:rPr>
              <a:t>Kipur</a:t>
            </a:r>
            <a:r>
              <a:rPr lang="en-US" sz="2400" b="0" i="0" dirty="0">
                <a:effectLst/>
              </a:rPr>
              <a:t>). </a:t>
            </a:r>
          </a:p>
          <a:p>
            <a:pPr indent="-228600" algn="just">
              <a:lnSpc>
                <a:spcPct val="90000"/>
              </a:lnSpc>
              <a:spcAft>
                <a:spcPts val="600"/>
              </a:spcAft>
              <a:buFont typeface="Arial" panose="020B0604020202020204" pitchFamily="34" charset="0"/>
              <a:buChar char="•"/>
            </a:pPr>
            <a:r>
              <a:rPr lang="en-US" sz="2400" b="0" i="0" dirty="0" err="1">
                <a:effectLst/>
              </a:rPr>
              <a:t>Ši</a:t>
            </a:r>
            <a:r>
              <a:rPr lang="en-US" sz="2400" b="0" i="0" dirty="0">
                <a:effectLst/>
              </a:rPr>
              <a:t> </a:t>
            </a:r>
            <a:r>
              <a:rPr lang="en-US" sz="2400" b="0" i="0" dirty="0" err="1">
                <a:effectLst/>
              </a:rPr>
              <a:t>šventė</a:t>
            </a:r>
            <a:r>
              <a:rPr lang="en-US" sz="2400" b="0" i="0" dirty="0">
                <a:effectLst/>
              </a:rPr>
              <a:t> </a:t>
            </a:r>
            <a:r>
              <a:rPr lang="en-US" sz="2400" b="0" i="0" dirty="0" err="1">
                <a:effectLst/>
              </a:rPr>
              <a:t>švenčiama</a:t>
            </a:r>
            <a:r>
              <a:rPr lang="en-US" sz="2400" b="0" i="0" dirty="0">
                <a:effectLst/>
              </a:rPr>
              <a:t> </a:t>
            </a:r>
            <a:r>
              <a:rPr lang="en-US" sz="2400" b="0" i="0" dirty="0" err="1">
                <a:effectLst/>
              </a:rPr>
              <a:t>kiekvienais</a:t>
            </a:r>
            <a:r>
              <a:rPr lang="en-US" sz="2400" b="0" i="0" dirty="0">
                <a:effectLst/>
              </a:rPr>
              <a:t> </a:t>
            </a:r>
            <a:r>
              <a:rPr lang="en-US" sz="2400" b="0" i="0" dirty="0" err="1">
                <a:effectLst/>
              </a:rPr>
              <a:t>metais</a:t>
            </a:r>
            <a:r>
              <a:rPr lang="en-US" sz="2400" b="0" i="0" dirty="0">
                <a:effectLst/>
              </a:rPr>
              <a:t>, </a:t>
            </a:r>
            <a:r>
              <a:rPr lang="en-US" sz="2400" b="0" i="0" dirty="0" err="1">
                <a:effectLst/>
              </a:rPr>
              <a:t>tačiau</a:t>
            </a:r>
            <a:r>
              <a:rPr lang="en-US" sz="2400" b="0" i="0" dirty="0">
                <a:effectLst/>
              </a:rPr>
              <a:t> </a:t>
            </a:r>
            <a:r>
              <a:rPr lang="en-US" sz="2400" b="0" i="0" dirty="0" err="1">
                <a:effectLst/>
              </a:rPr>
              <a:t>ypatingą</a:t>
            </a:r>
            <a:r>
              <a:rPr lang="en-US" sz="2400" b="0" i="0" dirty="0">
                <a:effectLst/>
              </a:rPr>
              <a:t> </a:t>
            </a:r>
            <a:r>
              <a:rPr lang="en-US" sz="2400" b="0" i="0" dirty="0" err="1">
                <a:effectLst/>
              </a:rPr>
              <a:t>reikšmę</a:t>
            </a:r>
            <a:r>
              <a:rPr lang="en-US" sz="2400" b="0" i="0" dirty="0">
                <a:effectLst/>
              </a:rPr>
              <a:t> </a:t>
            </a:r>
            <a:r>
              <a:rPr lang="en-US" sz="2400" b="0" i="0" dirty="0" err="1">
                <a:effectLst/>
              </a:rPr>
              <a:t>įgyja</a:t>
            </a:r>
            <a:r>
              <a:rPr lang="en-US" sz="2400" b="0" i="0" dirty="0">
                <a:effectLst/>
              </a:rPr>
              <a:t> </a:t>
            </a:r>
            <a:r>
              <a:rPr lang="en-US" sz="2400" b="0" i="0" dirty="0" err="1">
                <a:effectLst/>
              </a:rPr>
              <a:t>tada</a:t>
            </a:r>
            <a:r>
              <a:rPr lang="en-US" sz="2400" b="0" i="0" dirty="0">
                <a:effectLst/>
              </a:rPr>
              <a:t>, kai </a:t>
            </a:r>
            <a:r>
              <a:rPr lang="en-US" sz="2400" b="0" i="0" dirty="0" err="1">
                <a:effectLst/>
              </a:rPr>
              <a:t>sutampa</a:t>
            </a:r>
            <a:r>
              <a:rPr lang="en-US" sz="2400" b="0" i="0" dirty="0">
                <a:effectLst/>
              </a:rPr>
              <a:t> </a:t>
            </a:r>
            <a:r>
              <a:rPr lang="en-US" sz="2400" b="0" i="0" dirty="0" err="1">
                <a:effectLst/>
              </a:rPr>
              <a:t>su</a:t>
            </a:r>
            <a:r>
              <a:rPr lang="en-US" sz="2400" b="0" i="0" dirty="0">
                <a:effectLst/>
              </a:rPr>
              <a:t> </a:t>
            </a:r>
            <a:r>
              <a:rPr lang="en-US" sz="2400" b="0" i="0" dirty="0" err="1">
                <a:effectLst/>
              </a:rPr>
              <a:t>Jubiliejaus</a:t>
            </a:r>
            <a:r>
              <a:rPr lang="en-US" sz="2400" b="0" i="0" dirty="0">
                <a:effectLst/>
              </a:rPr>
              <a:t> </a:t>
            </a:r>
            <a:r>
              <a:rPr lang="en-US" sz="2400" b="0" i="0" dirty="0" err="1">
                <a:effectLst/>
              </a:rPr>
              <a:t>metų</a:t>
            </a:r>
            <a:r>
              <a:rPr lang="en-US" sz="2400" b="0" i="0" dirty="0">
                <a:effectLst/>
              </a:rPr>
              <a:t> </a:t>
            </a:r>
            <a:r>
              <a:rPr lang="en-US" sz="2400" b="0" i="0" dirty="0" err="1">
                <a:effectLst/>
              </a:rPr>
              <a:t>pradžia</a:t>
            </a:r>
            <a:r>
              <a:rPr lang="en-US" sz="2400" b="0" i="0" dirty="0">
                <a:effectLst/>
              </a:rPr>
              <a:t>. </a:t>
            </a:r>
            <a:r>
              <a:rPr lang="en-US" sz="2400" b="0" i="0" dirty="0" err="1">
                <a:effectLst/>
              </a:rPr>
              <a:t>Biblijoje</a:t>
            </a:r>
            <a:r>
              <a:rPr lang="en-US" sz="2400" b="0" i="0" dirty="0">
                <a:effectLst/>
              </a:rPr>
              <a:t> </a:t>
            </a:r>
            <a:r>
              <a:rPr lang="en-US" sz="2400" b="0" i="0" dirty="0" err="1">
                <a:effectLst/>
              </a:rPr>
              <a:t>randame</a:t>
            </a:r>
            <a:r>
              <a:rPr lang="en-US" sz="2400" b="0" i="0" dirty="0">
                <a:effectLst/>
              </a:rPr>
              <a:t> </a:t>
            </a:r>
            <a:r>
              <a:rPr lang="en-US" sz="2400" b="0" i="0" dirty="0" err="1">
                <a:effectLst/>
              </a:rPr>
              <a:t>ankstyvą</a:t>
            </a:r>
            <a:r>
              <a:rPr lang="en-US" sz="2400" b="0" i="0" dirty="0">
                <a:effectLst/>
              </a:rPr>
              <a:t> </a:t>
            </a:r>
            <a:r>
              <a:rPr lang="en-US" sz="2400" b="0" i="0" dirty="0" err="1">
                <a:effectLst/>
              </a:rPr>
              <a:t>jos</a:t>
            </a:r>
            <a:r>
              <a:rPr lang="en-US" sz="2400" b="0" i="0" dirty="0">
                <a:effectLst/>
              </a:rPr>
              <a:t> </a:t>
            </a:r>
            <a:r>
              <a:rPr lang="en-US" sz="2400" b="0" i="0" dirty="0" err="1">
                <a:effectLst/>
              </a:rPr>
              <a:t>idėją</a:t>
            </a:r>
            <a:r>
              <a:rPr lang="en-US" sz="2400" b="0" i="0" dirty="0">
                <a:effectLst/>
              </a:rPr>
              <a:t>: ji </a:t>
            </a:r>
            <a:r>
              <a:rPr lang="en-US" sz="2400" b="0" i="0" dirty="0" err="1">
                <a:effectLst/>
              </a:rPr>
              <a:t>turėjo</a:t>
            </a:r>
            <a:r>
              <a:rPr lang="en-US" sz="2400" b="0" i="0" dirty="0">
                <a:effectLst/>
              </a:rPr>
              <a:t> </a:t>
            </a:r>
            <a:r>
              <a:rPr lang="en-US" sz="2400" b="0" i="0" dirty="0" err="1">
                <a:effectLst/>
              </a:rPr>
              <a:t>būti</a:t>
            </a:r>
            <a:r>
              <a:rPr lang="en-US" sz="2400" b="0" i="0" dirty="0">
                <a:effectLst/>
              </a:rPr>
              <a:t> </a:t>
            </a:r>
            <a:r>
              <a:rPr lang="en-US" sz="2400" b="0" i="0" dirty="0" err="1">
                <a:effectLst/>
              </a:rPr>
              <a:t>šaukiama</a:t>
            </a:r>
            <a:r>
              <a:rPr lang="en-US" sz="2400" b="0" i="0" dirty="0">
                <a:effectLst/>
              </a:rPr>
              <a:t> kas 50 </a:t>
            </a:r>
            <a:r>
              <a:rPr lang="en-US" sz="2400" b="0" i="0" dirty="0" err="1">
                <a:effectLst/>
              </a:rPr>
              <a:t>metų</a:t>
            </a:r>
            <a:r>
              <a:rPr lang="en-US" sz="2400" b="0" i="0" dirty="0">
                <a:effectLst/>
              </a:rPr>
              <a:t>, </a:t>
            </a:r>
            <a:r>
              <a:rPr lang="en-US" sz="2400" b="0" i="0" dirty="0" err="1">
                <a:effectLst/>
              </a:rPr>
              <a:t>nes</a:t>
            </a:r>
            <a:r>
              <a:rPr lang="en-US" sz="2400" b="0" i="0" dirty="0">
                <a:effectLst/>
              </a:rPr>
              <a:t> tai </a:t>
            </a:r>
            <a:r>
              <a:rPr lang="en-US" sz="2400" b="0" i="0" dirty="0" err="1">
                <a:effectLst/>
              </a:rPr>
              <a:t>buvo</a:t>
            </a:r>
            <a:r>
              <a:rPr lang="en-US" sz="2400" b="0" i="0" dirty="0">
                <a:effectLst/>
              </a:rPr>
              <a:t> „</a:t>
            </a:r>
            <a:r>
              <a:rPr lang="en-US" sz="2400" b="0" i="0" dirty="0" err="1">
                <a:effectLst/>
              </a:rPr>
              <a:t>papildomi</a:t>
            </a:r>
            <a:r>
              <a:rPr lang="en-US" sz="2400" b="0" i="0" dirty="0">
                <a:effectLst/>
              </a:rPr>
              <a:t>“ </a:t>
            </a:r>
            <a:r>
              <a:rPr lang="en-US" sz="2400" b="0" i="0" dirty="0" err="1">
                <a:effectLst/>
              </a:rPr>
              <a:t>metai</a:t>
            </a:r>
            <a:r>
              <a:rPr lang="en-US" sz="2400" b="0" i="0" dirty="0">
                <a:effectLst/>
              </a:rPr>
              <a:t>, </a:t>
            </a:r>
            <a:r>
              <a:rPr lang="en-US" sz="2400" b="0" i="0" dirty="0" err="1">
                <a:effectLst/>
              </a:rPr>
              <a:t>kuriuos</a:t>
            </a:r>
            <a:r>
              <a:rPr lang="en-US" sz="2400" b="0" i="0" dirty="0">
                <a:effectLst/>
              </a:rPr>
              <a:t> </a:t>
            </a:r>
            <a:r>
              <a:rPr lang="en-US" sz="2400" b="0" i="0" dirty="0" err="1">
                <a:effectLst/>
              </a:rPr>
              <a:t>reikėjo</a:t>
            </a:r>
            <a:r>
              <a:rPr lang="en-US" sz="2400" b="0" i="0" dirty="0">
                <a:effectLst/>
              </a:rPr>
              <a:t> </a:t>
            </a:r>
            <a:r>
              <a:rPr lang="en-US" sz="2400" b="0" i="0" dirty="0" err="1">
                <a:effectLst/>
              </a:rPr>
              <a:t>išgyventi</a:t>
            </a:r>
            <a:r>
              <a:rPr lang="en-US" sz="2400" b="0" i="0" dirty="0">
                <a:effectLst/>
              </a:rPr>
              <a:t> kas </a:t>
            </a:r>
            <a:r>
              <a:rPr lang="en-US" sz="2400" b="0" i="0" dirty="0" err="1">
                <a:effectLst/>
              </a:rPr>
              <a:t>septynerių</a:t>
            </a:r>
            <a:r>
              <a:rPr lang="en-US" sz="2400" b="0" i="0" dirty="0">
                <a:effectLst/>
              </a:rPr>
              <a:t> </a:t>
            </a:r>
            <a:r>
              <a:rPr lang="en-US" sz="2400" b="0" i="0" dirty="0" err="1">
                <a:effectLst/>
              </a:rPr>
              <a:t>metų</a:t>
            </a:r>
            <a:r>
              <a:rPr lang="en-US" sz="2400" b="0" i="0" dirty="0">
                <a:effectLst/>
              </a:rPr>
              <a:t> </a:t>
            </a:r>
            <a:r>
              <a:rPr lang="en-US" sz="2400" b="0" i="0" dirty="0" err="1">
                <a:effectLst/>
              </a:rPr>
              <a:t>savaites</a:t>
            </a:r>
            <a:r>
              <a:rPr lang="en-US" sz="2400" b="0" i="0" dirty="0">
                <a:effectLst/>
              </a:rPr>
              <a:t> </a:t>
            </a:r>
            <a:r>
              <a:rPr lang="lt-LT" sz="2400" b="0" i="0" dirty="0">
                <a:solidFill>
                  <a:srgbClr val="212529"/>
                </a:solidFill>
                <a:effectLst/>
                <a:latin typeface="Roboto" panose="02000000000000000000" pitchFamily="2" charset="0"/>
              </a:rPr>
              <a:t> </a:t>
            </a:r>
            <a:r>
              <a:rPr lang="lt-LT" sz="2400" dirty="0"/>
              <a:t>(plg. </a:t>
            </a:r>
            <a:r>
              <a:rPr lang="lt-LT" sz="2400" dirty="0" err="1">
                <a:solidFill>
                  <a:srgbClr val="00B0F0"/>
                </a:solidFill>
                <a:hlinkClick r:id="rId3" tooltip="Kun 25 skyrius">
                  <a:extLst>
                    <a:ext uri="{A12FA001-AC4F-418D-AE19-62706E023703}">
                      <ahyp:hlinkClr xmlns:ahyp="http://schemas.microsoft.com/office/drawing/2018/hyperlinkcolor" val="tx"/>
                    </a:ext>
                  </a:extLst>
                </a:hlinkClick>
              </a:rPr>
              <a:t>Kun</a:t>
            </a:r>
            <a:r>
              <a:rPr lang="lt-LT" sz="2400" dirty="0">
                <a:solidFill>
                  <a:srgbClr val="00B0F0"/>
                </a:solidFill>
                <a:hlinkClick r:id="rId3" tooltip="Kun 25 skyrius">
                  <a:extLst>
                    <a:ext uri="{A12FA001-AC4F-418D-AE19-62706E023703}">
                      <ahyp:hlinkClr xmlns:ahyp="http://schemas.microsoft.com/office/drawing/2018/hyperlinkcolor" val="tx"/>
                    </a:ext>
                  </a:extLst>
                </a:hlinkClick>
              </a:rPr>
              <a:t> 25, 8–13</a:t>
            </a:r>
            <a:r>
              <a:rPr lang="lt-LT" sz="2400" dirty="0"/>
              <a:t>). </a:t>
            </a:r>
            <a:endParaRPr lang="en-US" sz="2400" dirty="0"/>
          </a:p>
        </p:txBody>
      </p:sp>
    </p:spTree>
    <p:extLst>
      <p:ext uri="{BB962C8B-B14F-4D97-AF65-F5344CB8AC3E}">
        <p14:creationId xmlns:p14="http://schemas.microsoft.com/office/powerpoint/2010/main" val="402162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EE3540D-ADAC-F6FC-D73C-9E5F7341727C}"/>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E278C904-22D8-7CB2-89E4-66CAB45AD9F9}"/>
              </a:ext>
            </a:extLst>
          </p:cNvPr>
          <p:cNvSpPr>
            <a:spLocks noGrp="1"/>
          </p:cNvSpPr>
          <p:nvPr>
            <p:ph type="title"/>
          </p:nvPr>
        </p:nvSpPr>
        <p:spPr>
          <a:xfrm>
            <a:off x="2351314" y="168965"/>
            <a:ext cx="8801100" cy="1967947"/>
          </a:xfrm>
        </p:spPr>
        <p:txBody>
          <a:bodyPr vert="horz" lIns="91440" tIns="45720" rIns="91440" bIns="45720" rtlCol="0" anchor="b">
            <a:normAutofit/>
          </a:bodyPr>
          <a:lstStyle/>
          <a:p>
            <a:r>
              <a:rPr lang="en-US" sz="3200" dirty="0" err="1">
                <a:solidFill>
                  <a:schemeClr val="accent1">
                    <a:lumMod val="75000"/>
                  </a:schemeClr>
                </a:solidFill>
                <a:latin typeface="Georgia" panose="02040502050405020303" pitchFamily="18" charset="0"/>
              </a:rPr>
              <a:t>Jubiliejaus</a:t>
            </a:r>
            <a:r>
              <a:rPr lang="en-US" sz="3200" dirty="0">
                <a:solidFill>
                  <a:schemeClr val="accent1">
                    <a:lumMod val="75000"/>
                  </a:schemeClr>
                </a:solidFill>
                <a:latin typeface="Georgia" panose="02040502050405020303" pitchFamily="18" charset="0"/>
              </a:rPr>
              <a:t> </a:t>
            </a:r>
            <a:r>
              <a:rPr lang="en-US" sz="3200" dirty="0" err="1">
                <a:solidFill>
                  <a:schemeClr val="accent1">
                    <a:lumMod val="75000"/>
                  </a:schemeClr>
                </a:solidFill>
                <a:latin typeface="Georgia" panose="02040502050405020303" pitchFamily="18" charset="0"/>
              </a:rPr>
              <a:t>metų</a:t>
            </a:r>
            <a:r>
              <a:rPr lang="en-US" sz="3200" dirty="0">
                <a:solidFill>
                  <a:schemeClr val="accent1">
                    <a:lumMod val="75000"/>
                  </a:schemeClr>
                </a:solidFill>
                <a:latin typeface="Georgia" panose="02040502050405020303" pitchFamily="18" charset="0"/>
              </a:rPr>
              <a:t> </a:t>
            </a:r>
            <a:r>
              <a:rPr lang="en-US" sz="3200" dirty="0" err="1">
                <a:solidFill>
                  <a:schemeClr val="accent1">
                    <a:lumMod val="75000"/>
                  </a:schemeClr>
                </a:solidFill>
                <a:latin typeface="Georgia" panose="02040502050405020303" pitchFamily="18" charset="0"/>
              </a:rPr>
              <a:t>judėjiška</a:t>
            </a:r>
            <a:r>
              <a:rPr lang="en-US" sz="3200" dirty="0">
                <a:solidFill>
                  <a:schemeClr val="accent1">
                    <a:lumMod val="75000"/>
                  </a:schemeClr>
                </a:solidFill>
                <a:latin typeface="Georgia" panose="02040502050405020303" pitchFamily="18" charset="0"/>
              </a:rPr>
              <a:t> </a:t>
            </a:r>
            <a:r>
              <a:rPr lang="en-US" sz="3200" dirty="0" err="1">
                <a:solidFill>
                  <a:schemeClr val="accent1">
                    <a:lumMod val="75000"/>
                  </a:schemeClr>
                </a:solidFill>
                <a:latin typeface="Georgia" panose="02040502050405020303" pitchFamily="18" charset="0"/>
              </a:rPr>
              <a:t>tradicija</a:t>
            </a:r>
            <a:br>
              <a:rPr lang="lt-LT" sz="7200" dirty="0"/>
            </a:br>
            <a:endParaRPr lang="en-US" sz="7200" dirty="0">
              <a:solidFill>
                <a:schemeClr val="bg1"/>
              </a:solidFill>
            </a:endParaRPr>
          </a:p>
        </p:txBody>
      </p:sp>
      <p:pic>
        <p:nvPicPr>
          <p:cNvPr id="2050" name="Picture 2" descr="Yom Kippur 2024 - Day of Atonement - Hebcal">
            <a:extLst>
              <a:ext uri="{FF2B5EF4-FFF2-40B4-BE49-F238E27FC236}">
                <a16:creationId xmlns:a16="http://schemas.microsoft.com/office/drawing/2014/main" id="{D5825B3E-1BBD-2DE6-3278-B7F4B4F1C0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l="2754" r="32246" b="1"/>
          <a:stretch/>
        </p:blipFill>
        <p:spPr bwMode="auto">
          <a:xfrm>
            <a:off x="635051" y="1759974"/>
            <a:ext cx="5260975" cy="4707593"/>
          </a:xfrm>
          <a:custGeom>
            <a:avLst/>
            <a:gdLst/>
            <a:ahLst/>
            <a:cxnLst/>
            <a:rect l="l" t="t" r="r" b="b"/>
            <a:pathLst>
              <a:path w="5260975" h="4707593">
                <a:moveTo>
                  <a:pt x="0" y="0"/>
                </a:moveTo>
                <a:lnTo>
                  <a:pt x="5260975" y="0"/>
                </a:lnTo>
                <a:lnTo>
                  <a:pt x="5260975" y="3296937"/>
                </a:lnTo>
                <a:lnTo>
                  <a:pt x="5260975" y="3518571"/>
                </a:lnTo>
                <a:lnTo>
                  <a:pt x="5226503" y="3534000"/>
                </a:lnTo>
                <a:cubicBezTo>
                  <a:pt x="5219783" y="3536785"/>
                  <a:pt x="5212389" y="3538321"/>
                  <a:pt x="5206341" y="3542065"/>
                </a:cubicBezTo>
                <a:cubicBezTo>
                  <a:pt x="5178495" y="3559156"/>
                  <a:pt x="5151515" y="3577591"/>
                  <a:pt x="5123287" y="3594010"/>
                </a:cubicBezTo>
                <a:cubicBezTo>
                  <a:pt x="5094195" y="3611004"/>
                  <a:pt x="5068175" y="3631071"/>
                  <a:pt x="5048107" y="3658244"/>
                </a:cubicBezTo>
                <a:cubicBezTo>
                  <a:pt x="5029480" y="3683496"/>
                  <a:pt x="5011429" y="3709131"/>
                  <a:pt x="4992899" y="3734479"/>
                </a:cubicBezTo>
                <a:cubicBezTo>
                  <a:pt x="4988194" y="3740912"/>
                  <a:pt x="4983873" y="3748498"/>
                  <a:pt x="4977440" y="3752627"/>
                </a:cubicBezTo>
                <a:cubicBezTo>
                  <a:pt x="4964094" y="3761268"/>
                  <a:pt x="4949499" y="3768277"/>
                  <a:pt x="4935193" y="3775382"/>
                </a:cubicBezTo>
                <a:cubicBezTo>
                  <a:pt x="4922903" y="3781431"/>
                  <a:pt x="4909845" y="3785943"/>
                  <a:pt x="4897844" y="3792472"/>
                </a:cubicBezTo>
                <a:cubicBezTo>
                  <a:pt x="4888243" y="3797658"/>
                  <a:pt x="4879697" y="3804859"/>
                  <a:pt x="4870767" y="3811388"/>
                </a:cubicBezTo>
                <a:cubicBezTo>
                  <a:pt x="4862990" y="3817052"/>
                  <a:pt x="4854445" y="3821949"/>
                  <a:pt x="4847916" y="3828767"/>
                </a:cubicBezTo>
                <a:cubicBezTo>
                  <a:pt x="4831977" y="3845281"/>
                  <a:pt x="4815942" y="3861508"/>
                  <a:pt x="4796163" y="3873702"/>
                </a:cubicBezTo>
                <a:cubicBezTo>
                  <a:pt x="4776672" y="3885799"/>
                  <a:pt x="4758237" y="3899338"/>
                  <a:pt x="4738843" y="3911628"/>
                </a:cubicBezTo>
                <a:cubicBezTo>
                  <a:pt x="4719831" y="3923630"/>
                  <a:pt x="4702645" y="3936783"/>
                  <a:pt x="4692755" y="3958099"/>
                </a:cubicBezTo>
                <a:cubicBezTo>
                  <a:pt x="4688339" y="3967508"/>
                  <a:pt x="4682097" y="3977782"/>
                  <a:pt x="4673744" y="3983255"/>
                </a:cubicBezTo>
                <a:cubicBezTo>
                  <a:pt x="4661838" y="3991032"/>
                  <a:pt x="4646764" y="3993817"/>
                  <a:pt x="4633801" y="4000442"/>
                </a:cubicBezTo>
                <a:cubicBezTo>
                  <a:pt x="4618535" y="4008219"/>
                  <a:pt x="4600869" y="4014940"/>
                  <a:pt x="4590499" y="4027326"/>
                </a:cubicBezTo>
                <a:cubicBezTo>
                  <a:pt x="4581281" y="4038368"/>
                  <a:pt x="4571968" y="4047009"/>
                  <a:pt x="4559773" y="4054018"/>
                </a:cubicBezTo>
                <a:cubicBezTo>
                  <a:pt x="4551229" y="4058915"/>
                  <a:pt x="4544892" y="4067844"/>
                  <a:pt x="4536059" y="4071877"/>
                </a:cubicBezTo>
                <a:cubicBezTo>
                  <a:pt x="4524441" y="4077254"/>
                  <a:pt x="4512727" y="4081479"/>
                  <a:pt x="4502549" y="4089832"/>
                </a:cubicBezTo>
                <a:cubicBezTo>
                  <a:pt x="4491987" y="4098473"/>
                  <a:pt x="4479986" y="4105290"/>
                  <a:pt x="4468944" y="4113356"/>
                </a:cubicBezTo>
                <a:cubicBezTo>
                  <a:pt x="4463087" y="4117676"/>
                  <a:pt x="4458286" y="4123341"/>
                  <a:pt x="4452622" y="4127854"/>
                </a:cubicBezTo>
                <a:cubicBezTo>
                  <a:pt x="4442252" y="4136111"/>
                  <a:pt x="4431690" y="4144176"/>
                  <a:pt x="4421032" y="4151953"/>
                </a:cubicBezTo>
                <a:cubicBezTo>
                  <a:pt x="4410375" y="4159731"/>
                  <a:pt x="4400197" y="4168756"/>
                  <a:pt x="4388483" y="4174421"/>
                </a:cubicBezTo>
                <a:cubicBezTo>
                  <a:pt x="4368513" y="4184023"/>
                  <a:pt x="4346717" y="4189784"/>
                  <a:pt x="4327321" y="4200153"/>
                </a:cubicBezTo>
                <a:cubicBezTo>
                  <a:pt x="4307639" y="4210714"/>
                  <a:pt x="4289107" y="4223965"/>
                  <a:pt x="4271633" y="4237983"/>
                </a:cubicBezTo>
                <a:cubicBezTo>
                  <a:pt x="4257807" y="4249025"/>
                  <a:pt x="4244845" y="4259971"/>
                  <a:pt x="4227465" y="4265635"/>
                </a:cubicBezTo>
                <a:cubicBezTo>
                  <a:pt x="4217768" y="4268804"/>
                  <a:pt x="4207591" y="4275717"/>
                  <a:pt x="4201733" y="4283783"/>
                </a:cubicBezTo>
                <a:cubicBezTo>
                  <a:pt x="4189059" y="4301353"/>
                  <a:pt x="4172833" y="4313739"/>
                  <a:pt x="4154494" y="4324301"/>
                </a:cubicBezTo>
                <a:cubicBezTo>
                  <a:pt x="4130010" y="4338511"/>
                  <a:pt x="4105814" y="4353009"/>
                  <a:pt x="4081234" y="4366931"/>
                </a:cubicBezTo>
                <a:cubicBezTo>
                  <a:pt x="4066737" y="4375189"/>
                  <a:pt x="4052335" y="4383926"/>
                  <a:pt x="4036971" y="4389975"/>
                </a:cubicBezTo>
                <a:cubicBezTo>
                  <a:pt x="4005575" y="4402457"/>
                  <a:pt x="3973410" y="4413114"/>
                  <a:pt x="3941725" y="4424733"/>
                </a:cubicBezTo>
                <a:cubicBezTo>
                  <a:pt x="3931355" y="4428477"/>
                  <a:pt x="3921561" y="4433854"/>
                  <a:pt x="3910999" y="4437119"/>
                </a:cubicBezTo>
                <a:cubicBezTo>
                  <a:pt x="3899573" y="4440671"/>
                  <a:pt x="3887285" y="4441727"/>
                  <a:pt x="3875859" y="4445280"/>
                </a:cubicBezTo>
                <a:cubicBezTo>
                  <a:pt x="3856847" y="4451136"/>
                  <a:pt x="3838412" y="4458626"/>
                  <a:pt x="3819401" y="4464579"/>
                </a:cubicBezTo>
                <a:cubicBezTo>
                  <a:pt x="3782723" y="4476005"/>
                  <a:pt x="3745949" y="4486951"/>
                  <a:pt x="3709176" y="4497800"/>
                </a:cubicBezTo>
                <a:cubicBezTo>
                  <a:pt x="3701303" y="4500105"/>
                  <a:pt x="3692757" y="4500393"/>
                  <a:pt x="3684981" y="4502889"/>
                </a:cubicBezTo>
                <a:cubicBezTo>
                  <a:pt x="3664337" y="4509610"/>
                  <a:pt x="3643789" y="4516907"/>
                  <a:pt x="3623338" y="4524300"/>
                </a:cubicBezTo>
                <a:cubicBezTo>
                  <a:pt x="3610953" y="4528813"/>
                  <a:pt x="3598854" y="4534382"/>
                  <a:pt x="3586373" y="4538702"/>
                </a:cubicBezTo>
                <a:cubicBezTo>
                  <a:pt x="3576387" y="4542159"/>
                  <a:pt x="3566113" y="4544847"/>
                  <a:pt x="3555743" y="4546960"/>
                </a:cubicBezTo>
                <a:cubicBezTo>
                  <a:pt x="3546814" y="4548785"/>
                  <a:pt x="3537501" y="4548592"/>
                  <a:pt x="3528667" y="4550801"/>
                </a:cubicBezTo>
                <a:cubicBezTo>
                  <a:pt x="3504759" y="4556753"/>
                  <a:pt x="3481140" y="4563475"/>
                  <a:pt x="3457424" y="4569811"/>
                </a:cubicBezTo>
                <a:cubicBezTo>
                  <a:pt x="3447919" y="4572308"/>
                  <a:pt x="3438221" y="4574133"/>
                  <a:pt x="3429003" y="4577301"/>
                </a:cubicBezTo>
                <a:cubicBezTo>
                  <a:pt x="3404327" y="4585654"/>
                  <a:pt x="3380036" y="4595159"/>
                  <a:pt x="3355264" y="4603033"/>
                </a:cubicBezTo>
                <a:cubicBezTo>
                  <a:pt x="3334717" y="4609562"/>
                  <a:pt x="3313593" y="4614266"/>
                  <a:pt x="3292757" y="4620027"/>
                </a:cubicBezTo>
                <a:cubicBezTo>
                  <a:pt x="3283924" y="4622524"/>
                  <a:pt x="3275475" y="4626077"/>
                  <a:pt x="3266643" y="4628188"/>
                </a:cubicBezTo>
                <a:cubicBezTo>
                  <a:pt x="3246863" y="4632990"/>
                  <a:pt x="3226796" y="4637022"/>
                  <a:pt x="3206921" y="4641823"/>
                </a:cubicBezTo>
                <a:cubicBezTo>
                  <a:pt x="3195590" y="4644607"/>
                  <a:pt x="3184645" y="4649600"/>
                  <a:pt x="3173123" y="4651425"/>
                </a:cubicBezTo>
                <a:cubicBezTo>
                  <a:pt x="3145759" y="4655745"/>
                  <a:pt x="3118203" y="4658817"/>
                  <a:pt x="3090646" y="4662274"/>
                </a:cubicBezTo>
                <a:cubicBezTo>
                  <a:pt x="3062227" y="4665826"/>
                  <a:pt x="3033902" y="4669571"/>
                  <a:pt x="3005480" y="4672739"/>
                </a:cubicBezTo>
                <a:cubicBezTo>
                  <a:pt x="2989926" y="4674372"/>
                  <a:pt x="2974275" y="4674660"/>
                  <a:pt x="2958721" y="4676196"/>
                </a:cubicBezTo>
                <a:cubicBezTo>
                  <a:pt x="2945087" y="4677541"/>
                  <a:pt x="2931549" y="4680037"/>
                  <a:pt x="2917915" y="4681670"/>
                </a:cubicBezTo>
                <a:cubicBezTo>
                  <a:pt x="2906105" y="4683013"/>
                  <a:pt x="2894199" y="4683781"/>
                  <a:pt x="2882389" y="4685126"/>
                </a:cubicBezTo>
                <a:cubicBezTo>
                  <a:pt x="2863475" y="4687334"/>
                  <a:pt x="2844655" y="4689831"/>
                  <a:pt x="2825837" y="4692135"/>
                </a:cubicBezTo>
                <a:cubicBezTo>
                  <a:pt x="2817964" y="4692999"/>
                  <a:pt x="2809706" y="4695399"/>
                  <a:pt x="2802313" y="4693960"/>
                </a:cubicBezTo>
                <a:cubicBezTo>
                  <a:pt x="2783686" y="4690310"/>
                  <a:pt x="2765347" y="4691367"/>
                  <a:pt x="2746816" y="4693863"/>
                </a:cubicBezTo>
                <a:cubicBezTo>
                  <a:pt x="2740479" y="4694728"/>
                  <a:pt x="2733662" y="4694535"/>
                  <a:pt x="2727517" y="4692903"/>
                </a:cubicBezTo>
                <a:cubicBezTo>
                  <a:pt x="2714939" y="4689638"/>
                  <a:pt x="2702745" y="4685029"/>
                  <a:pt x="2690359" y="4680997"/>
                </a:cubicBezTo>
                <a:cubicBezTo>
                  <a:pt x="2689014" y="4680517"/>
                  <a:pt x="2687382" y="4680421"/>
                  <a:pt x="2685943" y="4680133"/>
                </a:cubicBezTo>
                <a:cubicBezTo>
                  <a:pt x="2677781" y="4678500"/>
                  <a:pt x="2669717" y="4676868"/>
                  <a:pt x="2661554" y="4675428"/>
                </a:cubicBezTo>
                <a:cubicBezTo>
                  <a:pt x="2657138" y="4674660"/>
                  <a:pt x="2652625" y="4674564"/>
                  <a:pt x="2648208" y="4673892"/>
                </a:cubicBezTo>
                <a:cubicBezTo>
                  <a:pt x="2631118" y="4671203"/>
                  <a:pt x="2612299" y="4675716"/>
                  <a:pt x="2597512" y="4664099"/>
                </a:cubicBezTo>
                <a:cubicBezTo>
                  <a:pt x="2587911" y="4656609"/>
                  <a:pt x="2578597" y="4658338"/>
                  <a:pt x="2568324" y="4659490"/>
                </a:cubicBezTo>
                <a:cubicBezTo>
                  <a:pt x="2560547" y="4660354"/>
                  <a:pt x="2552577" y="4660065"/>
                  <a:pt x="2544704" y="4660162"/>
                </a:cubicBezTo>
                <a:cubicBezTo>
                  <a:pt x="2530878" y="4660449"/>
                  <a:pt x="2517052" y="4660546"/>
                  <a:pt x="2503225" y="4661026"/>
                </a:cubicBezTo>
                <a:cubicBezTo>
                  <a:pt x="2498808" y="4661218"/>
                  <a:pt x="2494297" y="4663619"/>
                  <a:pt x="2489975" y="4663235"/>
                </a:cubicBezTo>
                <a:cubicBezTo>
                  <a:pt x="2470004" y="4661410"/>
                  <a:pt x="2450033" y="4658529"/>
                  <a:pt x="2430061" y="4656897"/>
                </a:cubicBezTo>
                <a:cubicBezTo>
                  <a:pt x="2418732" y="4655938"/>
                  <a:pt x="2407114" y="4657761"/>
                  <a:pt x="2395880" y="4656417"/>
                </a:cubicBezTo>
                <a:cubicBezTo>
                  <a:pt x="2382919" y="4654881"/>
                  <a:pt x="2370245" y="4650945"/>
                  <a:pt x="2357378" y="4648544"/>
                </a:cubicBezTo>
                <a:cubicBezTo>
                  <a:pt x="2353826" y="4647872"/>
                  <a:pt x="2349889" y="4648736"/>
                  <a:pt x="2346145" y="4648928"/>
                </a:cubicBezTo>
                <a:cubicBezTo>
                  <a:pt x="2341920" y="4649120"/>
                  <a:pt x="2337791" y="4649504"/>
                  <a:pt x="2333567" y="4649600"/>
                </a:cubicBezTo>
                <a:cubicBezTo>
                  <a:pt x="2320700" y="4649793"/>
                  <a:pt x="2307835" y="4649504"/>
                  <a:pt x="2294968" y="4650177"/>
                </a:cubicBezTo>
                <a:cubicBezTo>
                  <a:pt x="2287095" y="4650561"/>
                  <a:pt x="2278839" y="4654497"/>
                  <a:pt x="2271540" y="4653057"/>
                </a:cubicBezTo>
                <a:cubicBezTo>
                  <a:pt x="2256659" y="4650272"/>
                  <a:pt x="2241776" y="4656513"/>
                  <a:pt x="2226895" y="4651329"/>
                </a:cubicBezTo>
                <a:cubicBezTo>
                  <a:pt x="2222285" y="4649793"/>
                  <a:pt x="2215948" y="4653633"/>
                  <a:pt x="2210379" y="4653825"/>
                </a:cubicBezTo>
                <a:cubicBezTo>
                  <a:pt x="2196457" y="4654305"/>
                  <a:pt x="2182535" y="4654209"/>
                  <a:pt x="2168613" y="4654113"/>
                </a:cubicBezTo>
                <a:cubicBezTo>
                  <a:pt x="2156131" y="4654017"/>
                  <a:pt x="2143168" y="4655361"/>
                  <a:pt x="2131167" y="4652673"/>
                </a:cubicBezTo>
                <a:cubicBezTo>
                  <a:pt x="2118588" y="4649793"/>
                  <a:pt x="2107259" y="4650177"/>
                  <a:pt x="2095065" y="4653441"/>
                </a:cubicBezTo>
                <a:cubicBezTo>
                  <a:pt x="2086711" y="4655649"/>
                  <a:pt x="2077878" y="4655938"/>
                  <a:pt x="2069237" y="4656609"/>
                </a:cubicBezTo>
                <a:cubicBezTo>
                  <a:pt x="2059924" y="4657377"/>
                  <a:pt x="2049650" y="4655361"/>
                  <a:pt x="2041201" y="4658529"/>
                </a:cubicBezTo>
                <a:cubicBezTo>
                  <a:pt x="2016044" y="4667939"/>
                  <a:pt x="1990216" y="4669955"/>
                  <a:pt x="1963909" y="4669955"/>
                </a:cubicBezTo>
                <a:cubicBezTo>
                  <a:pt x="1959107" y="4669955"/>
                  <a:pt x="1954210" y="4668612"/>
                  <a:pt x="1949603" y="4667171"/>
                </a:cubicBezTo>
                <a:cubicBezTo>
                  <a:pt x="1922717" y="4658529"/>
                  <a:pt x="1895737" y="4659297"/>
                  <a:pt x="1868373" y="4664578"/>
                </a:cubicBezTo>
                <a:cubicBezTo>
                  <a:pt x="1862708" y="4665731"/>
                  <a:pt x="1856372" y="4665923"/>
                  <a:pt x="1850707" y="4664771"/>
                </a:cubicBezTo>
                <a:cubicBezTo>
                  <a:pt x="1834768" y="4661410"/>
                  <a:pt x="1819309" y="4655841"/>
                  <a:pt x="1803275" y="4653441"/>
                </a:cubicBezTo>
                <a:cubicBezTo>
                  <a:pt x="1776775" y="4649504"/>
                  <a:pt x="1753828" y="4662754"/>
                  <a:pt x="1730112" y="4671396"/>
                </a:cubicBezTo>
                <a:cubicBezTo>
                  <a:pt x="1707548" y="4679557"/>
                  <a:pt x="1688345" y="4697992"/>
                  <a:pt x="1661652" y="4693863"/>
                </a:cubicBezTo>
                <a:cubicBezTo>
                  <a:pt x="1658965" y="4693479"/>
                  <a:pt x="1655988" y="4696071"/>
                  <a:pt x="1653011" y="4696744"/>
                </a:cubicBezTo>
                <a:cubicBezTo>
                  <a:pt x="1644850" y="4698568"/>
                  <a:pt x="1636689" y="4700776"/>
                  <a:pt x="1628431" y="4701641"/>
                </a:cubicBezTo>
                <a:cubicBezTo>
                  <a:pt x="1618350" y="4702793"/>
                  <a:pt x="1608076" y="4702409"/>
                  <a:pt x="1597995" y="4703369"/>
                </a:cubicBezTo>
                <a:cubicBezTo>
                  <a:pt x="1585032" y="4704521"/>
                  <a:pt x="1572263" y="4707593"/>
                  <a:pt x="1559396" y="4707593"/>
                </a:cubicBezTo>
                <a:cubicBezTo>
                  <a:pt x="1549026" y="4707593"/>
                  <a:pt x="1538753" y="4704041"/>
                  <a:pt x="1528480" y="4702312"/>
                </a:cubicBezTo>
                <a:cubicBezTo>
                  <a:pt x="1513981" y="4699912"/>
                  <a:pt x="1498042" y="4700584"/>
                  <a:pt x="1485272" y="4694439"/>
                </a:cubicBezTo>
                <a:cubicBezTo>
                  <a:pt x="1471639" y="4687910"/>
                  <a:pt x="1458676" y="4684934"/>
                  <a:pt x="1444562" y="4686950"/>
                </a:cubicBezTo>
                <a:cubicBezTo>
                  <a:pt x="1439857" y="4687622"/>
                  <a:pt x="1433808" y="4691655"/>
                  <a:pt x="1431696" y="4695783"/>
                </a:cubicBezTo>
                <a:cubicBezTo>
                  <a:pt x="1426991" y="4705001"/>
                  <a:pt x="1420559" y="4706634"/>
                  <a:pt x="1411821" y="4703464"/>
                </a:cubicBezTo>
                <a:cubicBezTo>
                  <a:pt x="1404236" y="4700776"/>
                  <a:pt x="1394922" y="4699432"/>
                  <a:pt x="1389738" y="4694247"/>
                </a:cubicBezTo>
                <a:cubicBezTo>
                  <a:pt x="1375047" y="4679557"/>
                  <a:pt x="1356324" y="4679077"/>
                  <a:pt x="1338081" y="4675141"/>
                </a:cubicBezTo>
                <a:cubicBezTo>
                  <a:pt x="1326945" y="4672739"/>
                  <a:pt x="1316574" y="4672644"/>
                  <a:pt x="1305436" y="4674276"/>
                </a:cubicBezTo>
                <a:cubicBezTo>
                  <a:pt x="1281241" y="4677925"/>
                  <a:pt x="1257717" y="4672739"/>
                  <a:pt x="1234481" y="4666115"/>
                </a:cubicBezTo>
                <a:cubicBezTo>
                  <a:pt x="1219118" y="4661698"/>
                  <a:pt x="1203372" y="4659010"/>
                  <a:pt x="1188106" y="4654497"/>
                </a:cubicBezTo>
                <a:cubicBezTo>
                  <a:pt x="1176680" y="4651041"/>
                  <a:pt x="1165255" y="4646912"/>
                  <a:pt x="1154790" y="4641343"/>
                </a:cubicBezTo>
                <a:cubicBezTo>
                  <a:pt x="1139618" y="4633181"/>
                  <a:pt x="1126369" y="4620891"/>
                  <a:pt x="1107069" y="4624156"/>
                </a:cubicBezTo>
                <a:cubicBezTo>
                  <a:pt x="1090074" y="4627036"/>
                  <a:pt x="1074713" y="4620988"/>
                  <a:pt x="1059158" y="4615227"/>
                </a:cubicBezTo>
                <a:cubicBezTo>
                  <a:pt x="1047732" y="4611002"/>
                  <a:pt x="1036308" y="4606681"/>
                  <a:pt x="1024496" y="4603993"/>
                </a:cubicBezTo>
                <a:cubicBezTo>
                  <a:pt x="1010478" y="4600824"/>
                  <a:pt x="994635" y="4602169"/>
                  <a:pt x="982153" y="4596311"/>
                </a:cubicBezTo>
                <a:cubicBezTo>
                  <a:pt x="969095" y="4590166"/>
                  <a:pt x="958246" y="4594295"/>
                  <a:pt x="946628" y="4596024"/>
                </a:cubicBezTo>
                <a:cubicBezTo>
                  <a:pt x="928097" y="4598712"/>
                  <a:pt x="909661" y="4603705"/>
                  <a:pt x="890939" y="4597368"/>
                </a:cubicBezTo>
                <a:cubicBezTo>
                  <a:pt x="868184" y="4589687"/>
                  <a:pt x="845620" y="4581430"/>
                  <a:pt x="822769" y="4574133"/>
                </a:cubicBezTo>
                <a:cubicBezTo>
                  <a:pt x="813934" y="4571347"/>
                  <a:pt x="804431" y="4570195"/>
                  <a:pt x="795212" y="4568947"/>
                </a:cubicBezTo>
                <a:cubicBezTo>
                  <a:pt x="786476" y="4567891"/>
                  <a:pt x="776010" y="4570579"/>
                  <a:pt x="769288" y="4566547"/>
                </a:cubicBezTo>
                <a:cubicBezTo>
                  <a:pt x="752005" y="4556178"/>
                  <a:pt x="734243" y="4551089"/>
                  <a:pt x="714271" y="4551089"/>
                </a:cubicBezTo>
                <a:cubicBezTo>
                  <a:pt x="706781" y="4551089"/>
                  <a:pt x="699484" y="4546768"/>
                  <a:pt x="691900" y="4545999"/>
                </a:cubicBezTo>
                <a:cubicBezTo>
                  <a:pt x="681529" y="4545040"/>
                  <a:pt x="669623" y="4542447"/>
                  <a:pt x="660598" y="4546096"/>
                </a:cubicBezTo>
                <a:cubicBezTo>
                  <a:pt x="639379" y="4554737"/>
                  <a:pt x="622193" y="4547536"/>
                  <a:pt x="603662" y="4538991"/>
                </a:cubicBezTo>
                <a:cubicBezTo>
                  <a:pt x="585418" y="4530541"/>
                  <a:pt x="566215" y="4523821"/>
                  <a:pt x="546821" y="4518251"/>
                </a:cubicBezTo>
                <a:cubicBezTo>
                  <a:pt x="539524" y="4516235"/>
                  <a:pt x="530787" y="4519596"/>
                  <a:pt x="522721" y="4520267"/>
                </a:cubicBezTo>
                <a:cubicBezTo>
                  <a:pt x="519840" y="4520460"/>
                  <a:pt x="516671" y="4520748"/>
                  <a:pt x="514080" y="4519788"/>
                </a:cubicBezTo>
                <a:cubicBezTo>
                  <a:pt x="489020" y="4510570"/>
                  <a:pt x="463575" y="4503561"/>
                  <a:pt x="436404" y="4508361"/>
                </a:cubicBezTo>
                <a:cubicBezTo>
                  <a:pt x="433908" y="4508842"/>
                  <a:pt x="431123" y="4507786"/>
                  <a:pt x="428626" y="4507114"/>
                </a:cubicBezTo>
                <a:cubicBezTo>
                  <a:pt x="416432" y="4503657"/>
                  <a:pt x="404526" y="4498184"/>
                  <a:pt x="392141" y="4496936"/>
                </a:cubicBezTo>
                <a:cubicBezTo>
                  <a:pt x="361608" y="4493864"/>
                  <a:pt x="330884" y="4492615"/>
                  <a:pt x="300157" y="4490599"/>
                </a:cubicBezTo>
                <a:cubicBezTo>
                  <a:pt x="298237" y="4490503"/>
                  <a:pt x="296221" y="4490503"/>
                  <a:pt x="294493" y="4489831"/>
                </a:cubicBezTo>
                <a:cubicBezTo>
                  <a:pt x="283163" y="4485702"/>
                  <a:pt x="273274" y="4487047"/>
                  <a:pt x="263671" y="4494919"/>
                </a:cubicBezTo>
                <a:cubicBezTo>
                  <a:pt x="259447" y="4498376"/>
                  <a:pt x="253686" y="4500200"/>
                  <a:pt x="248406" y="4502121"/>
                </a:cubicBezTo>
                <a:cubicBezTo>
                  <a:pt x="240628" y="4505002"/>
                  <a:pt x="232659" y="4507786"/>
                  <a:pt x="224594" y="4509610"/>
                </a:cubicBezTo>
                <a:cubicBezTo>
                  <a:pt x="216624" y="4511338"/>
                  <a:pt x="208079" y="4513738"/>
                  <a:pt x="200398" y="4512395"/>
                </a:cubicBezTo>
                <a:cubicBezTo>
                  <a:pt x="186572" y="4509994"/>
                  <a:pt x="173417" y="4504618"/>
                  <a:pt x="159783" y="4501064"/>
                </a:cubicBezTo>
                <a:cubicBezTo>
                  <a:pt x="155079" y="4499816"/>
                  <a:pt x="149893" y="4500009"/>
                  <a:pt x="144997" y="4499912"/>
                </a:cubicBezTo>
                <a:cubicBezTo>
                  <a:pt x="133763" y="4499625"/>
                  <a:pt x="122241" y="4502409"/>
                  <a:pt x="112064" y="4494440"/>
                </a:cubicBezTo>
                <a:cubicBezTo>
                  <a:pt x="102655" y="4486951"/>
                  <a:pt x="93148" y="4489158"/>
                  <a:pt x="83259" y="4494824"/>
                </a:cubicBezTo>
                <a:cubicBezTo>
                  <a:pt x="76154" y="4498857"/>
                  <a:pt x="68090" y="4502025"/>
                  <a:pt x="60120" y="4503561"/>
                </a:cubicBezTo>
                <a:cubicBezTo>
                  <a:pt x="49174" y="4505673"/>
                  <a:pt x="38324" y="4506538"/>
                  <a:pt x="26514" y="4505289"/>
                </a:cubicBezTo>
                <a:cubicBezTo>
                  <a:pt x="18161" y="4504425"/>
                  <a:pt x="11343" y="4504041"/>
                  <a:pt x="4814" y="4498952"/>
                </a:cubicBezTo>
                <a:cubicBezTo>
                  <a:pt x="3759" y="4498184"/>
                  <a:pt x="1839" y="4497992"/>
                  <a:pt x="398" y="4498089"/>
                </a:cubicBezTo>
                <a:lnTo>
                  <a:pt x="0" y="4498087"/>
                </a:lnTo>
                <a:close/>
              </a:path>
            </a:pathLst>
          </a:custGeom>
          <a:noFill/>
          <a:effectLst>
            <a:outerShdw blurRad="381000" dist="152400" dir="5400000" algn="t" rotWithShape="0">
              <a:prstClr val="black">
                <a:alpha val="10000"/>
              </a:prstClr>
            </a:outerShdw>
          </a:effectLst>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700FE665-EE52-FB60-ADB9-A285E79B8213}"/>
              </a:ext>
            </a:extLst>
          </p:cNvPr>
          <p:cNvSpPr txBox="1"/>
          <p:nvPr/>
        </p:nvSpPr>
        <p:spPr>
          <a:xfrm>
            <a:off x="6626225" y="1549083"/>
            <a:ext cx="4980214" cy="3520964"/>
          </a:xfrm>
          <a:prstGeom prst="rect">
            <a:avLst/>
          </a:prstGeom>
          <a:noFill/>
        </p:spPr>
        <p:txBody>
          <a:bodyPr wrap="square">
            <a:spAutoFit/>
          </a:bodyPr>
          <a:lstStyle/>
          <a:p>
            <a:pPr>
              <a:lnSpc>
                <a:spcPct val="90000"/>
              </a:lnSpc>
              <a:spcAft>
                <a:spcPts val="600"/>
              </a:spcAft>
            </a:pPr>
            <a:endParaRPr lang="en-US" sz="1800" i="0" dirty="0">
              <a:effectLst/>
            </a:endParaRPr>
          </a:p>
          <a:p>
            <a:pPr algn="just">
              <a:lnSpc>
                <a:spcPct val="90000"/>
              </a:lnSpc>
              <a:spcAft>
                <a:spcPts val="600"/>
              </a:spcAft>
            </a:pPr>
            <a:r>
              <a:rPr lang="en-US" sz="3200" dirty="0" err="1"/>
              <a:t>Jubiliejus</a:t>
            </a:r>
            <a:r>
              <a:rPr lang="en-US" sz="3200" dirty="0"/>
              <a:t> </a:t>
            </a:r>
            <a:r>
              <a:rPr lang="en-US" sz="3200" dirty="0" err="1"/>
              <a:t>buvo</a:t>
            </a:r>
            <a:r>
              <a:rPr lang="en-US" sz="3200" dirty="0"/>
              <a:t> </a:t>
            </a:r>
            <a:r>
              <a:rPr lang="en-US" sz="3200" dirty="0" err="1"/>
              <a:t>siūlomas</a:t>
            </a:r>
            <a:r>
              <a:rPr lang="en-US" sz="3200" dirty="0"/>
              <a:t> </a:t>
            </a:r>
            <a:r>
              <a:rPr lang="en-US" sz="3200" dirty="0" err="1"/>
              <a:t>kaip</a:t>
            </a:r>
            <a:r>
              <a:rPr lang="en-US" sz="3200" dirty="0"/>
              <a:t> </a:t>
            </a:r>
            <a:r>
              <a:rPr lang="en-US" sz="3200" dirty="0" err="1"/>
              <a:t>proga</a:t>
            </a:r>
            <a:r>
              <a:rPr lang="en-US" sz="3200" dirty="0"/>
              <a:t> </a:t>
            </a:r>
            <a:r>
              <a:rPr lang="en-US" sz="3200" dirty="0" err="1"/>
              <a:t>atkurti</a:t>
            </a:r>
            <a:r>
              <a:rPr lang="en-US" sz="3200" dirty="0"/>
              <a:t> </a:t>
            </a:r>
            <a:r>
              <a:rPr lang="en-US" sz="3200" dirty="0" err="1"/>
              <a:t>teisingus</a:t>
            </a:r>
            <a:r>
              <a:rPr lang="en-US" sz="3200" dirty="0"/>
              <a:t> </a:t>
            </a:r>
            <a:r>
              <a:rPr lang="en-US" sz="3200" dirty="0" err="1"/>
              <a:t>santykius</a:t>
            </a:r>
            <a:r>
              <a:rPr lang="en-US" sz="3200" dirty="0"/>
              <a:t> </a:t>
            </a:r>
            <a:r>
              <a:rPr lang="en-US" sz="3200" dirty="0" err="1"/>
              <a:t>su</a:t>
            </a:r>
            <a:r>
              <a:rPr lang="en-US" sz="3200" dirty="0"/>
              <a:t> </a:t>
            </a:r>
            <a:r>
              <a:rPr lang="en-US" sz="3200" dirty="0" err="1"/>
              <a:t>Dievu</a:t>
            </a:r>
            <a:r>
              <a:rPr lang="en-US" sz="3200" dirty="0"/>
              <a:t>, tarp </a:t>
            </a:r>
            <a:r>
              <a:rPr lang="en-US" sz="3200" dirty="0" err="1"/>
              <a:t>žmonių</a:t>
            </a:r>
            <a:r>
              <a:rPr lang="en-US" sz="3200" dirty="0"/>
              <a:t> </a:t>
            </a:r>
            <a:r>
              <a:rPr lang="en-US" sz="3200" dirty="0" err="1"/>
              <a:t>ir</a:t>
            </a:r>
            <a:r>
              <a:rPr lang="en-US" sz="3200" dirty="0"/>
              <a:t> </a:t>
            </a:r>
            <a:r>
              <a:rPr lang="en-US" sz="3200" dirty="0" err="1"/>
              <a:t>su</a:t>
            </a:r>
            <a:r>
              <a:rPr lang="en-US" sz="3200" dirty="0"/>
              <a:t> </a:t>
            </a:r>
            <a:r>
              <a:rPr lang="en-US" sz="3200" dirty="0" err="1"/>
              <a:t>kūrinija</a:t>
            </a:r>
            <a:r>
              <a:rPr lang="en-US" sz="3200" dirty="0"/>
              <a:t> </a:t>
            </a:r>
            <a:r>
              <a:rPr lang="en-US" sz="3200" dirty="0" err="1"/>
              <a:t>ir</a:t>
            </a:r>
            <a:r>
              <a:rPr lang="en-US" sz="3200" dirty="0"/>
              <a:t> </a:t>
            </a:r>
            <a:r>
              <a:rPr lang="en-US" sz="3200" dirty="0" err="1"/>
              <a:t>buvo</a:t>
            </a:r>
            <a:r>
              <a:rPr lang="en-US" sz="3200" dirty="0"/>
              <a:t> </a:t>
            </a:r>
            <a:r>
              <a:rPr lang="en-US" sz="3200" dirty="0" err="1"/>
              <a:t>susijęs</a:t>
            </a:r>
            <a:r>
              <a:rPr lang="en-US" sz="3200" dirty="0"/>
              <a:t> </a:t>
            </a:r>
            <a:r>
              <a:rPr lang="en-US" sz="3200" dirty="0" err="1"/>
              <a:t>su</a:t>
            </a:r>
            <a:r>
              <a:rPr lang="en-US" sz="3200" dirty="0"/>
              <a:t> </a:t>
            </a:r>
            <a:r>
              <a:rPr lang="en-US" sz="3200" dirty="0" err="1"/>
              <a:t>skolų</a:t>
            </a:r>
            <a:r>
              <a:rPr lang="en-US" sz="3200" dirty="0"/>
              <a:t> </a:t>
            </a:r>
            <a:r>
              <a:rPr lang="en-US" sz="3200" dirty="0" err="1"/>
              <a:t>atleidimu</a:t>
            </a:r>
            <a:r>
              <a:rPr lang="en-US" sz="3200" dirty="0"/>
              <a:t>, </a:t>
            </a:r>
            <a:r>
              <a:rPr lang="en-US" sz="3200" dirty="0" err="1"/>
              <a:t>atiduotos</a:t>
            </a:r>
            <a:r>
              <a:rPr lang="en-US" sz="3200" dirty="0"/>
              <a:t> </a:t>
            </a:r>
            <a:r>
              <a:rPr lang="en-US" sz="3200" dirty="0" err="1"/>
              <a:t>žemės</a:t>
            </a:r>
            <a:r>
              <a:rPr lang="en-US" sz="3200" dirty="0"/>
              <a:t> </a:t>
            </a:r>
            <a:r>
              <a:rPr lang="en-US" sz="3200" dirty="0" err="1"/>
              <a:t>grąžinimu</a:t>
            </a:r>
            <a:r>
              <a:rPr lang="en-US" sz="3200" dirty="0"/>
              <a:t> </a:t>
            </a:r>
            <a:r>
              <a:rPr lang="en-US" sz="3200" dirty="0" err="1"/>
              <a:t>ir</a:t>
            </a:r>
            <a:r>
              <a:rPr lang="en-US" sz="3200" dirty="0"/>
              <a:t> </a:t>
            </a:r>
            <a:r>
              <a:rPr lang="en-US" sz="3200" dirty="0" err="1"/>
              <a:t>žemės</a:t>
            </a:r>
            <a:r>
              <a:rPr lang="en-US" sz="3200" dirty="0"/>
              <a:t> </a:t>
            </a:r>
            <a:r>
              <a:rPr lang="en-US" sz="3200" dirty="0" err="1"/>
              <a:t>poilsiu</a:t>
            </a:r>
            <a:r>
              <a:rPr lang="en-US" sz="3200" dirty="0"/>
              <a:t>.</a:t>
            </a:r>
          </a:p>
        </p:txBody>
      </p:sp>
    </p:spTree>
    <p:extLst>
      <p:ext uri="{BB962C8B-B14F-4D97-AF65-F5344CB8AC3E}">
        <p14:creationId xmlns:p14="http://schemas.microsoft.com/office/powerpoint/2010/main" val="148711780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1D143E4A-DC4F-5513-0B99-3FDBF0FE0308}"/>
              </a:ext>
            </a:extLst>
          </p:cNvPr>
          <p:cNvSpPr>
            <a:spLocks noGrp="1"/>
          </p:cNvSpPr>
          <p:nvPr>
            <p:ph type="title"/>
          </p:nvPr>
        </p:nvSpPr>
        <p:spPr>
          <a:xfrm>
            <a:off x="2122714" y="472228"/>
            <a:ext cx="9155512" cy="964686"/>
          </a:xfrm>
        </p:spPr>
        <p:txBody>
          <a:bodyPr>
            <a:normAutofit fontScale="90000"/>
          </a:bodyPr>
          <a:lstStyle/>
          <a:p>
            <a:r>
              <a:rPr lang="lt-LT" sz="2800" b="1" kern="100" dirty="0">
                <a:effectLst/>
                <a:latin typeface="Aptos" panose="020B0004020202020204" pitchFamily="34" charset="0"/>
                <a:ea typeface="Aptos" panose="020B0004020202020204" pitchFamily="34" charset="0"/>
                <a:cs typeface="Times New Roman" panose="02020603050405020304" pitchFamily="18" charset="0"/>
              </a:rPr>
              <a:t>	</a:t>
            </a:r>
            <a:r>
              <a:rPr lang="lt-LT" b="1" kern="100" dirty="0" err="1">
                <a:solidFill>
                  <a:schemeClr val="accent1">
                    <a:lumMod val="75000"/>
                  </a:schemeClr>
                </a:solidFill>
                <a:effectLst/>
                <a:latin typeface="Georgia" panose="02040502050405020303" pitchFamily="18" charset="0"/>
                <a:ea typeface="Aptos" panose="020B0004020202020204" pitchFamily="34" charset="0"/>
                <a:cs typeface="Times New Roman" panose="02020603050405020304" pitchFamily="18" charset="0"/>
              </a:rPr>
              <a:t>kRIKščioniškos</a:t>
            </a:r>
            <a:r>
              <a:rPr lang="lt-LT" b="1" kern="100" dirty="0">
                <a:solidFill>
                  <a:schemeClr val="accent1">
                    <a:lumMod val="75000"/>
                  </a:schemeClr>
                </a:solidFill>
                <a:effectLst/>
                <a:latin typeface="Georgia" panose="02040502050405020303" pitchFamily="18" charset="0"/>
                <a:ea typeface="Aptos" panose="020B0004020202020204" pitchFamily="34" charset="0"/>
                <a:cs typeface="Times New Roman" panose="02020603050405020304" pitchFamily="18" charset="0"/>
              </a:rPr>
              <a:t> tradicijos:</a:t>
            </a:r>
            <a:r>
              <a:rPr lang="lt-LT" kern="100" dirty="0">
                <a:solidFill>
                  <a:schemeClr val="accent1">
                    <a:lumMod val="75000"/>
                  </a:schemeClr>
                </a:solidFill>
                <a:effectLst/>
                <a:latin typeface="Georgia" panose="02040502050405020303" pitchFamily="18" charset="0"/>
                <a:ea typeface="Aptos" panose="020B0004020202020204" pitchFamily="34" charset="0"/>
                <a:cs typeface="Times New Roman" panose="02020603050405020304" pitchFamily="18" charset="0"/>
              </a:rPr>
              <a:t> Svarbiausi faktai</a:t>
            </a:r>
            <a:br>
              <a:rPr lang="lt-LT" sz="1800" kern="100" dirty="0">
                <a:effectLst/>
                <a:latin typeface="Palemonas"/>
                <a:ea typeface="Aptos" panose="020B0004020202020204" pitchFamily="34" charset="0"/>
                <a:cs typeface="Times New Roman" panose="02020603050405020304" pitchFamily="18" charset="0"/>
              </a:rPr>
            </a:br>
            <a:endParaRPr lang="lt-LT" dirty="0">
              <a:latin typeface="Palemonas"/>
            </a:endParaRPr>
          </a:p>
        </p:txBody>
      </p:sp>
      <p:pic>
        <p:nvPicPr>
          <p:cNvPr id="3" name="Picture 2" descr="Jubiliejus 2025 LT">
            <a:extLst>
              <a:ext uri="{FF2B5EF4-FFF2-40B4-BE49-F238E27FC236}">
                <a16:creationId xmlns:a16="http://schemas.microsoft.com/office/drawing/2014/main" id="{05D76BCE-3EE5-09CB-54C6-451AB75422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1515" y="1"/>
            <a:ext cx="1436914" cy="1436914"/>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A4462AB9-6C02-39E9-A5C7-41B9081C43EA}"/>
              </a:ext>
            </a:extLst>
          </p:cNvPr>
          <p:cNvSpPr txBox="1"/>
          <p:nvPr/>
        </p:nvSpPr>
        <p:spPr>
          <a:xfrm>
            <a:off x="1097280" y="1436915"/>
            <a:ext cx="10718800" cy="5262979"/>
          </a:xfrm>
          <a:prstGeom prst="rect">
            <a:avLst/>
          </a:prstGeom>
          <a:noFill/>
        </p:spPr>
        <p:txBody>
          <a:bodyPr wrap="square">
            <a:spAutoFit/>
          </a:bodyPr>
          <a:lstStyle/>
          <a:p>
            <a:pPr algn="just"/>
            <a:r>
              <a:rPr lang="lt-LT" sz="2800" b="1" i="0" dirty="0" err="1">
                <a:solidFill>
                  <a:srgbClr val="A44E4C"/>
                </a:solidFill>
                <a:effectLst/>
                <a:latin typeface="Palemonas"/>
              </a:rPr>
              <a:t>Jubiliẽjiniai</a:t>
            </a:r>
            <a:r>
              <a:rPr lang="lt-LT" sz="2800" b="1" i="0" dirty="0">
                <a:solidFill>
                  <a:srgbClr val="A44E4C"/>
                </a:solidFill>
                <a:effectLst/>
                <a:latin typeface="Palemonas"/>
              </a:rPr>
              <a:t> </a:t>
            </a:r>
            <a:r>
              <a:rPr lang="lt-LT" sz="2800" b="1" i="0" dirty="0" err="1">
                <a:solidFill>
                  <a:srgbClr val="A44E4C"/>
                </a:solidFill>
                <a:effectLst/>
                <a:latin typeface="Palemonas"/>
              </a:rPr>
              <a:t>mẽtai</a:t>
            </a:r>
            <a:r>
              <a:rPr lang="lt-LT" sz="2800" b="0" i="0" dirty="0">
                <a:effectLst/>
                <a:latin typeface="Palemonas"/>
              </a:rPr>
              <a:t>, </a:t>
            </a:r>
            <a:r>
              <a:rPr lang="lt-LT" sz="2800" b="1" i="0" dirty="0" err="1">
                <a:solidFill>
                  <a:srgbClr val="A44E4C"/>
                </a:solidFill>
                <a:effectLst/>
                <a:latin typeface="Palemonas"/>
              </a:rPr>
              <a:t>Šventiẽji</a:t>
            </a:r>
            <a:r>
              <a:rPr lang="lt-LT" sz="2800" b="1" i="0" dirty="0">
                <a:solidFill>
                  <a:srgbClr val="A44E4C"/>
                </a:solidFill>
                <a:effectLst/>
                <a:latin typeface="Palemonas"/>
              </a:rPr>
              <a:t> </a:t>
            </a:r>
            <a:r>
              <a:rPr lang="lt-LT" sz="2800" b="1" i="0" dirty="0" err="1">
                <a:solidFill>
                  <a:srgbClr val="A44E4C"/>
                </a:solidFill>
                <a:effectLst/>
                <a:latin typeface="Palemonas"/>
              </a:rPr>
              <a:t>mẽtai</a:t>
            </a:r>
            <a:r>
              <a:rPr lang="lt-LT" sz="2800" b="0" i="0" dirty="0">
                <a:effectLst/>
                <a:latin typeface="Palemonas"/>
              </a:rPr>
              <a:t>, popiežiaus skelbiami Katalikų Bažnyčios jubiliejaus metai. Per juos maldininkams, aplankiusiems tam tikras bažnyčias ar piligrimystės vietas ir priėmusiems Atgailos sakramentą, suteikiami visuotiniai </a:t>
            </a:r>
            <a:r>
              <a:rPr lang="lt-LT" sz="2800" b="0" i="0" u="none" strike="noStrike" dirty="0">
                <a:solidFill>
                  <a:srgbClr val="C16B69"/>
                </a:solidFill>
                <a:effectLst/>
                <a:latin typeface="Palemonas"/>
                <a:hlinkClick r:id="rId4"/>
              </a:rPr>
              <a:t>atlaidai</a:t>
            </a:r>
            <a:r>
              <a:rPr lang="lt-LT" sz="2800" b="0" i="0" dirty="0">
                <a:effectLst/>
                <a:latin typeface="Palemonas"/>
              </a:rPr>
              <a:t>. </a:t>
            </a:r>
          </a:p>
          <a:p>
            <a:pPr algn="just"/>
            <a:r>
              <a:rPr lang="lt-LT" sz="2800" b="0" i="0" dirty="0">
                <a:effectLst/>
                <a:latin typeface="Palemonas"/>
              </a:rPr>
              <a:t>Pirmuosius Jubiliejinius metus paskelbė 1300 popiežius Bonifacas VIII; buvo nustatyta juos švęsti kas 100 metų. Vėliau popiežius Klemensas VI nurodė Jubiliejinius metus švęsti kas 50 metų (kiti Jubiliejiniai metai buvo 1350). Popiežius Urbonas VI nustatė Jubiliejinius metus kas 33 metai (Jubiliejiniais metais paskelbė 1390).</a:t>
            </a:r>
          </a:p>
          <a:p>
            <a:pPr algn="just"/>
            <a:r>
              <a:rPr lang="lt-LT" sz="2800" b="0" i="0" dirty="0">
                <a:effectLst/>
                <a:latin typeface="Palemonas"/>
              </a:rPr>
              <a:t>Nuo 1400 Jubiliejiniai metai švenčiami kas 25 metai. </a:t>
            </a:r>
          </a:p>
          <a:p>
            <a:pPr algn="just"/>
            <a:r>
              <a:rPr lang="lt-LT" sz="2800" b="0" i="0" dirty="0">
                <a:effectLst/>
                <a:latin typeface="Palemonas"/>
              </a:rPr>
              <a:t>Nuo 1500 Jubiliejiniai metai pradedami iškilmingai atidarant Šv. Petro bazilikos Vatikane duris, baigiami jas iškilmingai uždarant. </a:t>
            </a:r>
            <a:endParaRPr lang="lt-LT" sz="2800" b="0" i="0" dirty="0">
              <a:solidFill>
                <a:srgbClr val="212529"/>
              </a:solidFill>
              <a:effectLst/>
              <a:latin typeface="Roboto" panose="02000000000000000000" pitchFamily="2" charset="0"/>
            </a:endParaRPr>
          </a:p>
        </p:txBody>
      </p:sp>
    </p:spTree>
    <p:extLst>
      <p:ext uri="{BB962C8B-B14F-4D97-AF65-F5344CB8AC3E}">
        <p14:creationId xmlns:p14="http://schemas.microsoft.com/office/powerpoint/2010/main" val="2219505093"/>
      </p:ext>
    </p:extLst>
  </p:cSld>
  <p:clrMapOvr>
    <a:overrideClrMapping bg1="lt1" tx1="dk1" bg2="lt2" tx2="dk2" accent1="accent1" accent2="accent2" accent3="accent3" accent4="accent4" accent5="accent5" accent6="accent6" hlink="hlink" folHlink="folHlink"/>
  </p:clrMapOvr>
</p:sld>
</file>

<file path=ppt/slides/slide6.xml><?xml version="1.0" encoding="utf-8"?>
<p:sld xmlns:a="http://schemas.openxmlformats.org/drawingml/2006/main" xmlns:r="http://schemas.openxmlformats.org/officeDocument/2006/relationships" xmlns:p="http://schemas.openxmlformats.org/presentationml/2006/main">
  <p:cSld>
    <p:bg>
      <p:bgRef idx="1002">
        <a:schemeClr val="bg1"/>
      </p:bgRef>
    </p:bg>
    <p:spTree>
      <p:nvGrpSpPr>
        <p:cNvPr id="1" name="">
          <a:extLst>
            <a:ext uri="{FF2B5EF4-FFF2-40B4-BE49-F238E27FC236}">
              <a16:creationId xmlns:a16="http://schemas.microsoft.com/office/drawing/2014/main" id="{0DA94337-B1F1-7D71-4906-ED899A32791A}"/>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3CEE55F3-8A37-1C61-28F8-FB99C35D95E2}"/>
              </a:ext>
            </a:extLst>
          </p:cNvPr>
          <p:cNvSpPr>
            <a:spLocks noGrp="1"/>
          </p:cNvSpPr>
          <p:nvPr>
            <p:ph type="title"/>
          </p:nvPr>
        </p:nvSpPr>
        <p:spPr>
          <a:xfrm>
            <a:off x="2465614" y="295981"/>
            <a:ext cx="9176655" cy="1273628"/>
          </a:xfrm>
        </p:spPr>
        <p:txBody>
          <a:bodyPr>
            <a:normAutofit fontScale="90000"/>
          </a:bodyPr>
          <a:lstStyle/>
          <a:p>
            <a:r>
              <a:rPr lang="lt-LT" sz="2800" b="1" kern="100" dirty="0">
                <a:effectLst/>
                <a:latin typeface="Aptos" panose="020B0004020202020204" pitchFamily="34" charset="0"/>
                <a:ea typeface="Aptos" panose="020B0004020202020204" pitchFamily="34" charset="0"/>
                <a:cs typeface="Times New Roman" panose="02020603050405020304" pitchFamily="18" charset="0"/>
              </a:rPr>
              <a:t>	</a:t>
            </a:r>
            <a:r>
              <a:rPr lang="lt-LT" b="1" kern="100" dirty="0" err="1">
                <a:solidFill>
                  <a:schemeClr val="accent1">
                    <a:lumMod val="75000"/>
                  </a:schemeClr>
                </a:solidFill>
                <a:effectLst/>
                <a:latin typeface="Georgia" panose="02040502050405020303" pitchFamily="18" charset="0"/>
                <a:ea typeface="Aptos" panose="020B0004020202020204" pitchFamily="34" charset="0"/>
                <a:cs typeface="Times New Roman" panose="02020603050405020304" pitchFamily="18" charset="0"/>
              </a:rPr>
              <a:t>kRIKščioniškos</a:t>
            </a:r>
            <a:r>
              <a:rPr lang="lt-LT" b="1" kern="100" dirty="0">
                <a:solidFill>
                  <a:schemeClr val="accent1">
                    <a:lumMod val="75000"/>
                  </a:schemeClr>
                </a:solidFill>
                <a:effectLst/>
                <a:latin typeface="Georgia" panose="02040502050405020303" pitchFamily="18" charset="0"/>
                <a:ea typeface="Aptos" panose="020B0004020202020204" pitchFamily="34" charset="0"/>
                <a:cs typeface="Times New Roman" panose="02020603050405020304" pitchFamily="18" charset="0"/>
              </a:rPr>
              <a:t> tradicijos:</a:t>
            </a:r>
            <a:r>
              <a:rPr lang="lt-LT" kern="100" dirty="0">
                <a:solidFill>
                  <a:schemeClr val="accent1">
                    <a:lumMod val="75000"/>
                  </a:schemeClr>
                </a:solidFill>
                <a:effectLst/>
                <a:latin typeface="Georgia" panose="02040502050405020303" pitchFamily="18" charset="0"/>
                <a:ea typeface="Aptos" panose="020B0004020202020204" pitchFamily="34" charset="0"/>
                <a:cs typeface="Times New Roman" panose="02020603050405020304" pitchFamily="18" charset="0"/>
              </a:rPr>
              <a:t> Svarbiausi faktai</a:t>
            </a:r>
            <a:br>
              <a:rPr lang="lt-LT" kern="100" dirty="0">
                <a:effectLst/>
                <a:latin typeface="Aptos" panose="020B0004020202020204" pitchFamily="34" charset="0"/>
                <a:ea typeface="Aptos" panose="020B0004020202020204" pitchFamily="34" charset="0"/>
                <a:cs typeface="Times New Roman" panose="02020603050405020304" pitchFamily="18" charset="0"/>
              </a:rPr>
            </a:br>
            <a:endParaRPr lang="lt-LT" dirty="0"/>
          </a:p>
        </p:txBody>
      </p:sp>
      <p:pic>
        <p:nvPicPr>
          <p:cNvPr id="3" name="Picture 2" descr="Jubiliejus 2025 LT">
            <a:extLst>
              <a:ext uri="{FF2B5EF4-FFF2-40B4-BE49-F238E27FC236}">
                <a16:creationId xmlns:a16="http://schemas.microsoft.com/office/drawing/2014/main" id="{46857E63-A35D-6CC1-6EA6-CB934B0C2F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204762"/>
            <a:ext cx="1774371" cy="177437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2ED3DC1-C582-1459-4E56-D3563FAC34F2}"/>
              </a:ext>
            </a:extLst>
          </p:cNvPr>
          <p:cNvSpPr txBox="1"/>
          <p:nvPr/>
        </p:nvSpPr>
        <p:spPr>
          <a:xfrm>
            <a:off x="913773" y="1774371"/>
            <a:ext cx="10728497" cy="4401205"/>
          </a:xfrm>
          <a:prstGeom prst="rect">
            <a:avLst/>
          </a:prstGeom>
          <a:noFill/>
        </p:spPr>
        <p:txBody>
          <a:bodyPr wrap="square">
            <a:spAutoFit/>
          </a:bodyPr>
          <a:lstStyle/>
          <a:p>
            <a:r>
              <a:rPr lang="lt-LT" sz="2800" dirty="0">
                <a:latin typeface="Palemonas"/>
              </a:rPr>
              <a:t>Kartais paskelbiami ypatingi Jubiliejiniai Metai: </a:t>
            </a:r>
          </a:p>
          <a:p>
            <a:r>
              <a:rPr lang="lt-LT" sz="2800" dirty="0">
                <a:latin typeface="Palemonas"/>
              </a:rPr>
              <a:t>Popiežius Pijus XI 1933 paskelbė </a:t>
            </a:r>
            <a:r>
              <a:rPr lang="lt-LT" sz="2800" b="1" dirty="0">
                <a:latin typeface="Palemonas"/>
              </a:rPr>
              <a:t>Atpirkimo Jubiliejaus </a:t>
            </a:r>
            <a:r>
              <a:rPr lang="lt-LT" sz="2800" dirty="0">
                <a:latin typeface="Palemonas"/>
              </a:rPr>
              <a:t>metus (devynioliktas šimtmetis po Jėzaus Kristaus mirties).</a:t>
            </a:r>
          </a:p>
          <a:p>
            <a:r>
              <a:rPr lang="lt-LT" sz="2800" dirty="0">
                <a:latin typeface="Palemonas"/>
              </a:rPr>
              <a:t>Popiežius Jonas Paulius II 2000 paskelbė</a:t>
            </a:r>
            <a:r>
              <a:rPr lang="lt-LT" sz="2800" b="1" dirty="0">
                <a:latin typeface="Palemonas"/>
              </a:rPr>
              <a:t> Didžiojo Jubiliejaus m</a:t>
            </a:r>
            <a:r>
              <a:rPr lang="lt-LT" sz="2800" dirty="0">
                <a:latin typeface="Palemonas"/>
              </a:rPr>
              <a:t>etais. </a:t>
            </a:r>
          </a:p>
          <a:p>
            <a:r>
              <a:rPr lang="lt-LT" sz="2800" dirty="0">
                <a:latin typeface="Palemonas"/>
              </a:rPr>
              <a:t>2015 m. popiežius Pranciškus paskelbė </a:t>
            </a:r>
            <a:r>
              <a:rPr lang="lt-LT" sz="2800" b="1" dirty="0">
                <a:latin typeface="Palemonas"/>
              </a:rPr>
              <a:t>Gailestingumo</a:t>
            </a:r>
            <a:r>
              <a:rPr lang="lt-LT" sz="2800" dirty="0">
                <a:latin typeface="Palemonas"/>
              </a:rPr>
              <a:t> metus.</a:t>
            </a:r>
          </a:p>
          <a:p>
            <a:pPr algn="just"/>
            <a:r>
              <a:rPr lang="lt-LT" sz="2800" b="1" dirty="0">
                <a:latin typeface="Palemonas"/>
              </a:rPr>
              <a:t>Šventimo būdai: </a:t>
            </a:r>
            <a:r>
              <a:rPr lang="lt-LT" sz="2800" dirty="0">
                <a:latin typeface="Palemonas"/>
              </a:rPr>
              <a:t>iš pradžių tai buvo Romos bazilikų lankymas (Šv. Petro, Šv. Jono </a:t>
            </a:r>
            <a:r>
              <a:rPr lang="lt-LT" sz="2800" dirty="0" err="1">
                <a:latin typeface="Palemonas"/>
              </a:rPr>
              <a:t>Laterano</a:t>
            </a:r>
            <a:r>
              <a:rPr lang="lt-LT" sz="2800" dirty="0">
                <a:latin typeface="Palemonas"/>
              </a:rPr>
              <a:t>, Šv. Marijos Didžiosios ir Šv. Pauliaus už Mūrų), paskiau – piligriminė kelionė (žmonės iš viso krikščioniškojo pasaulio atvykdavo į Romą, parodydami savo pasiryžimą ieškoti Dievo ir gyventi pagal tikėjimo vertybes), vėliau atsirado ir kitų ženklų, pavyzdžiui, </a:t>
            </a:r>
            <a:r>
              <a:rPr lang="lt-LT" sz="2800" b="1" dirty="0">
                <a:latin typeface="Palemonas"/>
              </a:rPr>
              <a:t>Šventosios Durys. </a:t>
            </a:r>
          </a:p>
        </p:txBody>
      </p:sp>
    </p:spTree>
    <p:extLst>
      <p:ext uri="{BB962C8B-B14F-4D97-AF65-F5344CB8AC3E}">
        <p14:creationId xmlns:p14="http://schemas.microsoft.com/office/powerpoint/2010/main" val="3212619424"/>
      </p:ext>
    </p:extLst>
  </p:cSld>
  <p:clrMapOvr>
    <a:overrideClrMapping bg1="lt1" tx1="dk1" bg2="lt2" tx2="dk2" accent1="accent1" accent2="accent2" accent3="accent3" accent4="accent4" accent5="accent5" accent6="accent6" hlink="hlink" folHlink="folHlink"/>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EEE9F89A-5A6E-8627-29E9-0A03B1FCD00F}"/>
              </a:ext>
            </a:extLst>
          </p:cNvPr>
          <p:cNvSpPr>
            <a:spLocks noGrp="1"/>
          </p:cNvSpPr>
          <p:nvPr>
            <p:ph type="title"/>
          </p:nvPr>
        </p:nvSpPr>
        <p:spPr>
          <a:xfrm>
            <a:off x="1827549" y="0"/>
            <a:ext cx="10364451" cy="1596177"/>
          </a:xfrm>
        </p:spPr>
        <p:txBody>
          <a:bodyPr/>
          <a:lstStyle/>
          <a:p>
            <a:r>
              <a:rPr lang="lt-LT" b="1" i="0" dirty="0">
                <a:solidFill>
                  <a:schemeClr val="accent1">
                    <a:lumMod val="75000"/>
                  </a:schemeClr>
                </a:solidFill>
                <a:effectLst/>
                <a:latin typeface="Georgia" panose="02040502050405020303" pitchFamily="18" charset="0"/>
              </a:rPr>
              <a:t>Jubiliejaus 2025 atributai</a:t>
            </a:r>
            <a:endParaRPr lang="lt-LT" b="1" dirty="0">
              <a:solidFill>
                <a:schemeClr val="accent1">
                  <a:lumMod val="75000"/>
                </a:schemeClr>
              </a:solidFill>
              <a:latin typeface="Georgia" panose="02040502050405020303" pitchFamily="18" charset="0"/>
            </a:endParaRPr>
          </a:p>
        </p:txBody>
      </p:sp>
      <p:sp>
        <p:nvSpPr>
          <p:cNvPr id="3" name="Turinio vietos rezervavimo ženklas 2">
            <a:extLst>
              <a:ext uri="{FF2B5EF4-FFF2-40B4-BE49-F238E27FC236}">
                <a16:creationId xmlns:a16="http://schemas.microsoft.com/office/drawing/2014/main" id="{9E5FE032-682E-6AFD-8366-A18CDF03497E}"/>
              </a:ext>
            </a:extLst>
          </p:cNvPr>
          <p:cNvSpPr>
            <a:spLocks noGrp="1"/>
          </p:cNvSpPr>
          <p:nvPr>
            <p:ph sz="quarter" idx="13"/>
          </p:nvPr>
        </p:nvSpPr>
        <p:spPr>
          <a:xfrm>
            <a:off x="944253" y="2417892"/>
            <a:ext cx="11120383" cy="3424107"/>
          </a:xfrm>
        </p:spPr>
        <p:txBody>
          <a:bodyPr>
            <a:normAutofit/>
          </a:bodyPr>
          <a:lstStyle/>
          <a:p>
            <a:r>
              <a:rPr lang="lt-LT" sz="2800" b="1" i="0" u="none" strike="noStrike" dirty="0">
                <a:solidFill>
                  <a:schemeClr val="accent1">
                    <a:lumMod val="75000"/>
                  </a:schemeClr>
                </a:solidFill>
                <a:effectLst/>
                <a:latin typeface="Palemonas"/>
                <a:ea typeface="Roboto" panose="02000000000000000000" pitchFamily="2" charset="0"/>
                <a:cs typeface="Roboto" panose="02000000000000000000" pitchFamily="2" charset="0"/>
                <a:hlinkClick r:id="rId3">
                  <a:extLst>
                    <a:ext uri="{A12FA001-AC4F-418D-AE19-62706E023703}">
                      <ahyp:hlinkClr xmlns:ahyp="http://schemas.microsoft.com/office/drawing/2018/hyperlinkcolor" val="tx"/>
                    </a:ext>
                  </a:extLst>
                </a:hlinkClick>
              </a:rPr>
              <a:t>Bulė</a:t>
            </a:r>
            <a:r>
              <a:rPr lang="lt-LT" sz="2800" b="1" i="0" dirty="0">
                <a:solidFill>
                  <a:schemeClr val="accent1">
                    <a:lumMod val="75000"/>
                  </a:schemeClr>
                </a:solidFill>
                <a:effectLst/>
                <a:latin typeface="Palemonas"/>
                <a:ea typeface="Roboto" panose="02000000000000000000" pitchFamily="2" charset="0"/>
                <a:cs typeface="Roboto" panose="02000000000000000000" pitchFamily="2" charset="0"/>
              </a:rPr>
              <a:t>  </a:t>
            </a:r>
            <a:r>
              <a:rPr lang="lt-LT" sz="2800" b="1" i="1" dirty="0">
                <a:effectLst/>
                <a:latin typeface="Palemonas"/>
              </a:rPr>
              <a:t>SPES NON CONFUNDIT, </a:t>
            </a:r>
            <a:r>
              <a:rPr lang="sv-SE" sz="2800" b="1" i="0" dirty="0">
                <a:solidFill>
                  <a:srgbClr val="212529"/>
                </a:solidFill>
                <a:effectLst/>
                <a:latin typeface="Palemonas"/>
              </a:rPr>
              <a:t>„viltis neapgauna“ (Rom 5, 5</a:t>
            </a:r>
            <a:r>
              <a:rPr lang="lt-LT" sz="2800" b="1" i="0" dirty="0">
                <a:solidFill>
                  <a:srgbClr val="212529"/>
                </a:solidFill>
                <a:effectLst/>
                <a:latin typeface="Palemonas"/>
              </a:rPr>
              <a:t>)</a:t>
            </a:r>
          </a:p>
          <a:p>
            <a:r>
              <a:rPr lang="lt-LT" sz="2800" b="1" i="0" u="none" strike="noStrike" dirty="0">
                <a:solidFill>
                  <a:schemeClr val="accent1">
                    <a:lumMod val="75000"/>
                  </a:schemeClr>
                </a:solidFill>
                <a:effectLst/>
                <a:latin typeface="Palemonas"/>
                <a:ea typeface="Roboto" panose="02000000000000000000" pitchFamily="2" charset="0"/>
                <a:cs typeface="Roboto" panose="02000000000000000000" pitchFamily="2" charset="0"/>
                <a:hlinkClick r:id="rId4">
                  <a:extLst>
                    <a:ext uri="{A12FA001-AC4F-418D-AE19-62706E023703}">
                      <ahyp:hlinkClr xmlns:ahyp="http://schemas.microsoft.com/office/drawing/2018/hyperlinkcolor" val="tx"/>
                    </a:ext>
                  </a:extLst>
                </a:hlinkClick>
              </a:rPr>
              <a:t> Malda</a:t>
            </a:r>
            <a:r>
              <a:rPr lang="lt-LT" sz="2800" b="1" i="0" dirty="0">
                <a:solidFill>
                  <a:schemeClr val="accent1">
                    <a:lumMod val="75000"/>
                  </a:schemeClr>
                </a:solidFill>
                <a:effectLst/>
                <a:latin typeface="Palemonas"/>
                <a:ea typeface="Roboto" panose="02000000000000000000" pitchFamily="2" charset="0"/>
                <a:cs typeface="Roboto" panose="02000000000000000000" pitchFamily="2" charset="0"/>
              </a:rPr>
              <a:t> </a:t>
            </a:r>
          </a:p>
          <a:p>
            <a:pPr algn="l"/>
            <a:r>
              <a:rPr lang="lt-LT" sz="2800" b="1" i="0" dirty="0">
                <a:solidFill>
                  <a:schemeClr val="accent1">
                    <a:lumMod val="75000"/>
                  </a:schemeClr>
                </a:solidFill>
                <a:effectLst/>
                <a:latin typeface="Palemonas"/>
                <a:ea typeface="Roboto" panose="02000000000000000000" pitchFamily="2" charset="0"/>
                <a:cs typeface="Roboto" panose="02000000000000000000" pitchFamily="2" charset="0"/>
              </a:rPr>
              <a:t> </a:t>
            </a:r>
            <a:r>
              <a:rPr lang="lt-LT" sz="2800" b="1" i="0" u="none" strike="noStrike" dirty="0">
                <a:solidFill>
                  <a:schemeClr val="accent1">
                    <a:lumMod val="75000"/>
                  </a:schemeClr>
                </a:solidFill>
                <a:effectLst/>
                <a:latin typeface="Palemonas"/>
                <a:ea typeface="Roboto" panose="02000000000000000000" pitchFamily="2" charset="0"/>
                <a:cs typeface="Roboto" panose="02000000000000000000" pitchFamily="2" charset="0"/>
                <a:hlinkClick r:id="rId5">
                  <a:extLst>
                    <a:ext uri="{A12FA001-AC4F-418D-AE19-62706E023703}">
                      <ahyp:hlinkClr xmlns:ahyp="http://schemas.microsoft.com/office/drawing/2018/hyperlinkcolor" val="tx"/>
                    </a:ext>
                  </a:extLst>
                </a:hlinkClick>
              </a:rPr>
              <a:t>Himnas</a:t>
            </a:r>
            <a:r>
              <a:rPr lang="lt-LT" sz="2800" b="1" i="0" dirty="0">
                <a:solidFill>
                  <a:schemeClr val="accent1">
                    <a:lumMod val="75000"/>
                  </a:schemeClr>
                </a:solidFill>
                <a:effectLst/>
                <a:latin typeface="Palemonas"/>
                <a:ea typeface="Roboto" panose="02000000000000000000" pitchFamily="2" charset="0"/>
                <a:cs typeface="Roboto" panose="02000000000000000000" pitchFamily="2" charset="0"/>
              </a:rPr>
              <a:t> </a:t>
            </a:r>
          </a:p>
          <a:p>
            <a:pPr algn="l"/>
            <a:r>
              <a:rPr lang="lt-LT" sz="2800" b="1" i="0" u="none" strike="noStrike" dirty="0">
                <a:solidFill>
                  <a:schemeClr val="accent1">
                    <a:lumMod val="75000"/>
                  </a:schemeClr>
                </a:solidFill>
                <a:effectLst/>
                <a:latin typeface="Palemonas"/>
                <a:ea typeface="Roboto" panose="02000000000000000000" pitchFamily="2" charset="0"/>
                <a:cs typeface="Roboto" panose="02000000000000000000" pitchFamily="2" charset="0"/>
                <a:hlinkClick r:id="rId6">
                  <a:extLst>
                    <a:ext uri="{A12FA001-AC4F-418D-AE19-62706E023703}">
                      <ahyp:hlinkClr xmlns:ahyp="http://schemas.microsoft.com/office/drawing/2018/hyperlinkcolor" val="tx"/>
                    </a:ext>
                  </a:extLst>
                </a:hlinkClick>
              </a:rPr>
              <a:t>Logotipas</a:t>
            </a:r>
            <a:endParaRPr lang="lt-LT" sz="2800" b="1" i="0" dirty="0">
              <a:solidFill>
                <a:schemeClr val="accent1">
                  <a:lumMod val="75000"/>
                </a:schemeClr>
              </a:solidFill>
              <a:effectLst/>
              <a:latin typeface="Palemonas"/>
              <a:ea typeface="Roboto" panose="02000000000000000000" pitchFamily="2" charset="0"/>
              <a:cs typeface="Roboto" panose="02000000000000000000" pitchFamily="2" charset="0"/>
            </a:endParaRPr>
          </a:p>
          <a:p>
            <a:pPr marL="0" indent="0">
              <a:buNone/>
            </a:pPr>
            <a:r>
              <a:rPr lang="lt-LT" sz="1400" dirty="0">
                <a:latin typeface="Palemonas"/>
              </a:rPr>
              <a:t>https://jubiliejus2025.katalikai.lt</a:t>
            </a:r>
          </a:p>
          <a:p>
            <a:endParaRPr lang="lt-LT" dirty="0"/>
          </a:p>
        </p:txBody>
      </p:sp>
      <p:pic>
        <p:nvPicPr>
          <p:cNvPr id="4" name="Picture 2" descr="Jubiliejus 2025 LT">
            <a:extLst>
              <a:ext uri="{FF2B5EF4-FFF2-40B4-BE49-F238E27FC236}">
                <a16:creationId xmlns:a16="http://schemas.microsoft.com/office/drawing/2014/main" id="{9906D60D-3261-9B06-765E-765D5EBE6E12}"/>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0"/>
            <a:ext cx="1774371" cy="17743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530651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avadinimas 1">
            <a:extLst>
              <a:ext uri="{FF2B5EF4-FFF2-40B4-BE49-F238E27FC236}">
                <a16:creationId xmlns:a16="http://schemas.microsoft.com/office/drawing/2014/main" id="{52511B20-4772-34C5-1A9F-A39991460586}"/>
              </a:ext>
            </a:extLst>
          </p:cNvPr>
          <p:cNvSpPr>
            <a:spLocks noGrp="1"/>
          </p:cNvSpPr>
          <p:nvPr>
            <p:ph type="title"/>
          </p:nvPr>
        </p:nvSpPr>
        <p:spPr>
          <a:xfrm>
            <a:off x="1758595" y="324998"/>
            <a:ext cx="9519631" cy="785740"/>
          </a:xfrm>
        </p:spPr>
        <p:txBody>
          <a:bodyPr>
            <a:normAutofit fontScale="90000"/>
          </a:bodyPr>
          <a:lstStyle/>
          <a:p>
            <a:r>
              <a:rPr lang="lt-LT" b="1" i="0" dirty="0">
                <a:solidFill>
                  <a:schemeClr val="accent1">
                    <a:lumMod val="75000"/>
                  </a:schemeClr>
                </a:solidFill>
                <a:effectLst/>
                <a:latin typeface="Georgia" panose="02040502050405020303" pitchFamily="18" charset="0"/>
              </a:rPr>
              <a:t>Krikščionybės jubiliejaus ženklai</a:t>
            </a:r>
            <a:endParaRPr lang="lt-LT" b="1" dirty="0">
              <a:solidFill>
                <a:schemeClr val="accent1">
                  <a:lumMod val="75000"/>
                </a:schemeClr>
              </a:solidFill>
              <a:latin typeface="Georgia" panose="02040502050405020303" pitchFamily="18" charset="0"/>
            </a:endParaRPr>
          </a:p>
        </p:txBody>
      </p:sp>
      <p:sp>
        <p:nvSpPr>
          <p:cNvPr id="3" name="Turinio vietos rezervavimo ženklas 2">
            <a:extLst>
              <a:ext uri="{FF2B5EF4-FFF2-40B4-BE49-F238E27FC236}">
                <a16:creationId xmlns:a16="http://schemas.microsoft.com/office/drawing/2014/main" id="{C36C161B-8881-9091-5312-033CCE7A180A}"/>
              </a:ext>
            </a:extLst>
          </p:cNvPr>
          <p:cNvSpPr>
            <a:spLocks noGrp="1"/>
          </p:cNvSpPr>
          <p:nvPr>
            <p:ph sz="quarter" idx="13"/>
          </p:nvPr>
        </p:nvSpPr>
        <p:spPr>
          <a:xfrm>
            <a:off x="1087121" y="1435737"/>
            <a:ext cx="10190480" cy="5097266"/>
          </a:xfrm>
        </p:spPr>
        <p:txBody>
          <a:bodyPr>
            <a:normAutofit fontScale="77500" lnSpcReduction="20000"/>
          </a:bodyPr>
          <a:lstStyle/>
          <a:p>
            <a:r>
              <a:rPr lang="lt-LT" b="0" i="0" u="none" strike="noStrike" dirty="0">
                <a:solidFill>
                  <a:schemeClr val="accent1">
                    <a:lumMod val="75000"/>
                  </a:schemeClr>
                </a:solidFill>
                <a:effectLst/>
                <a:latin typeface="Roboto" panose="02000000000000000000" pitchFamily="2" charset="0"/>
                <a:hlinkClick r:id="rId3">
                  <a:extLst>
                    <a:ext uri="{A12FA001-AC4F-418D-AE19-62706E023703}">
                      <ahyp:hlinkClr xmlns:ahyp="http://schemas.microsoft.com/office/drawing/2018/hyperlinkcolor" val="tx"/>
                    </a:ext>
                  </a:extLst>
                </a:hlinkClick>
              </a:rPr>
              <a:t>Piligrimystė</a:t>
            </a:r>
            <a:r>
              <a:rPr lang="lt-LT" b="0" i="0" dirty="0">
                <a:solidFill>
                  <a:schemeClr val="accent1">
                    <a:lumMod val="75000"/>
                  </a:schemeClr>
                </a:solidFill>
                <a:effectLst/>
                <a:latin typeface="Roboto" panose="02000000000000000000" pitchFamily="2" charset="0"/>
              </a:rPr>
              <a:t>  </a:t>
            </a:r>
            <a:r>
              <a:rPr lang="lt-LT" b="0" i="0" dirty="0">
                <a:solidFill>
                  <a:srgbClr val="212529"/>
                </a:solidFill>
                <a:effectLst/>
                <a:latin typeface="Roboto" panose="02000000000000000000" pitchFamily="2" charset="0"/>
              </a:rPr>
              <a:t>Jubiliejus kviečia mus leistis į kelionę ir peržengti ribas. KESITI ne tik fizinę vietą, bet ir save pačius.</a:t>
            </a:r>
            <a:endParaRPr lang="lt-LT" b="0" i="0" dirty="0">
              <a:solidFill>
                <a:schemeClr val="accent1">
                  <a:lumMod val="75000"/>
                </a:schemeClr>
              </a:solidFill>
              <a:effectLst/>
              <a:latin typeface="Roboto" panose="02000000000000000000" pitchFamily="2" charset="0"/>
            </a:endParaRPr>
          </a:p>
          <a:p>
            <a:r>
              <a:rPr lang="lt-LT" b="0" i="0" u="none" strike="noStrike" dirty="0">
                <a:solidFill>
                  <a:schemeClr val="accent1">
                    <a:lumMod val="75000"/>
                  </a:schemeClr>
                </a:solidFill>
                <a:effectLst/>
                <a:latin typeface="Roboto" panose="02000000000000000000" pitchFamily="2" charset="0"/>
                <a:hlinkClick r:id="rId4">
                  <a:extLst>
                    <a:ext uri="{A12FA001-AC4F-418D-AE19-62706E023703}">
                      <ahyp:hlinkClr xmlns:ahyp="http://schemas.microsoft.com/office/drawing/2018/hyperlinkcolor" val="tx"/>
                    </a:ext>
                  </a:extLst>
                </a:hlinkClick>
              </a:rPr>
              <a:t>Šventosios durys</a:t>
            </a:r>
            <a:r>
              <a:rPr lang="lt-LT" b="0" i="0" dirty="0">
                <a:solidFill>
                  <a:schemeClr val="accent1">
                    <a:lumMod val="75000"/>
                  </a:schemeClr>
                </a:solidFill>
                <a:effectLst/>
                <a:latin typeface="Roboto" panose="02000000000000000000" pitchFamily="2" charset="0"/>
              </a:rPr>
              <a:t> </a:t>
            </a:r>
            <a:r>
              <a:rPr lang="lt-LT" b="0" i="0" dirty="0">
                <a:solidFill>
                  <a:srgbClr val="212529"/>
                </a:solidFill>
                <a:effectLst/>
                <a:latin typeface="Roboto" panose="02000000000000000000" pitchFamily="2" charset="0"/>
              </a:rPr>
              <a:t>„Aš esu vartai. Jei kas eis per mane, bus išgelbėtas. Jis įeis ir išeis, ir ganyklą sau ras.“ Jn. 10</a:t>
            </a:r>
            <a:endParaRPr lang="lt-LT" b="0" i="0" dirty="0">
              <a:solidFill>
                <a:schemeClr val="accent1">
                  <a:lumMod val="75000"/>
                </a:schemeClr>
              </a:solidFill>
              <a:effectLst/>
              <a:latin typeface="Roboto" panose="02000000000000000000" pitchFamily="2" charset="0"/>
            </a:endParaRPr>
          </a:p>
          <a:p>
            <a:r>
              <a:rPr lang="lt-LT" b="0" i="0" dirty="0">
                <a:solidFill>
                  <a:schemeClr val="accent1">
                    <a:lumMod val="75000"/>
                  </a:schemeClr>
                </a:solidFill>
                <a:effectLst/>
                <a:latin typeface="Roboto" panose="02000000000000000000" pitchFamily="2" charset="0"/>
              </a:rPr>
              <a:t> </a:t>
            </a:r>
            <a:r>
              <a:rPr lang="lt-LT" b="0" i="0" u="none" strike="noStrike" dirty="0">
                <a:solidFill>
                  <a:schemeClr val="accent1">
                    <a:lumMod val="75000"/>
                  </a:schemeClr>
                </a:solidFill>
                <a:effectLst/>
                <a:latin typeface="Roboto" panose="02000000000000000000" pitchFamily="2" charset="0"/>
                <a:hlinkClick r:id="rId5">
                  <a:extLst>
                    <a:ext uri="{A12FA001-AC4F-418D-AE19-62706E023703}">
                      <ahyp:hlinkClr xmlns:ahyp="http://schemas.microsoft.com/office/drawing/2018/hyperlinkcolor" val="tx"/>
                    </a:ext>
                  </a:extLst>
                </a:hlinkClick>
              </a:rPr>
              <a:t>Sutaikinimas</a:t>
            </a:r>
            <a:r>
              <a:rPr lang="lt-LT" b="0" i="0" dirty="0">
                <a:solidFill>
                  <a:schemeClr val="accent1">
                    <a:lumMod val="75000"/>
                  </a:schemeClr>
                </a:solidFill>
                <a:effectLst/>
                <a:latin typeface="Roboto" panose="02000000000000000000" pitchFamily="2" charset="0"/>
              </a:rPr>
              <a:t>  </a:t>
            </a:r>
            <a:r>
              <a:rPr lang="lt-LT" b="0" i="0" dirty="0">
                <a:solidFill>
                  <a:srgbClr val="212529"/>
                </a:solidFill>
                <a:effectLst/>
                <a:latin typeface="Roboto" panose="02000000000000000000" pitchFamily="2" charset="0"/>
              </a:rPr>
              <a:t>Jubiliejus yra susitaikymo ženklas, nes atveria „palankų laiką“ (plg. 2 </a:t>
            </a:r>
            <a:r>
              <a:rPr lang="lt-LT" b="0" i="0" dirty="0" err="1">
                <a:solidFill>
                  <a:srgbClr val="212529"/>
                </a:solidFill>
                <a:effectLst/>
                <a:latin typeface="Roboto" panose="02000000000000000000" pitchFamily="2" charset="0"/>
              </a:rPr>
              <a:t>Kor</a:t>
            </a:r>
            <a:r>
              <a:rPr lang="lt-LT" b="0" i="0" dirty="0">
                <a:solidFill>
                  <a:srgbClr val="212529"/>
                </a:solidFill>
                <a:effectLst/>
                <a:latin typeface="Roboto" panose="02000000000000000000" pitchFamily="2" charset="0"/>
              </a:rPr>
              <a:t> 6, 2) žmogaus atsivertimui. </a:t>
            </a:r>
            <a:endParaRPr lang="lt-LT" b="0" i="0" dirty="0">
              <a:solidFill>
                <a:schemeClr val="accent1">
                  <a:lumMod val="75000"/>
                </a:schemeClr>
              </a:solidFill>
              <a:effectLst/>
              <a:latin typeface="Roboto" panose="02000000000000000000" pitchFamily="2" charset="0"/>
            </a:endParaRPr>
          </a:p>
          <a:p>
            <a:r>
              <a:rPr lang="lt-LT" b="0" i="0" u="none" strike="noStrike" dirty="0">
                <a:solidFill>
                  <a:schemeClr val="accent1">
                    <a:lumMod val="75000"/>
                  </a:schemeClr>
                </a:solidFill>
                <a:effectLst/>
                <a:latin typeface="Roboto" panose="02000000000000000000" pitchFamily="2" charset="0"/>
                <a:hlinkClick r:id="rId6">
                  <a:extLst>
                    <a:ext uri="{A12FA001-AC4F-418D-AE19-62706E023703}">
                      <ahyp:hlinkClr xmlns:ahyp="http://schemas.microsoft.com/office/drawing/2018/hyperlinkcolor" val="tx"/>
                    </a:ext>
                  </a:extLst>
                </a:hlinkClick>
              </a:rPr>
              <a:t>Malda</a:t>
            </a:r>
            <a:r>
              <a:rPr lang="lt-LT" b="0" i="0" dirty="0">
                <a:solidFill>
                  <a:schemeClr val="accent1">
                    <a:lumMod val="75000"/>
                  </a:schemeClr>
                </a:solidFill>
                <a:effectLst/>
                <a:latin typeface="Roboto" panose="02000000000000000000" pitchFamily="2" charset="0"/>
              </a:rPr>
              <a:t>  </a:t>
            </a:r>
            <a:r>
              <a:rPr lang="lt-LT" b="0" i="0" dirty="0">
                <a:solidFill>
                  <a:srgbClr val="212529"/>
                </a:solidFill>
                <a:effectLst/>
                <a:latin typeface="Roboto" panose="02000000000000000000" pitchFamily="2" charset="0"/>
              </a:rPr>
              <a:t>Maldos momentai kelionės metu rodo, kad piligrimas turi Dievo kelius „savo širdyje“ (</a:t>
            </a:r>
            <a:r>
              <a:rPr lang="lt-LT" b="0" i="0" dirty="0" err="1">
                <a:solidFill>
                  <a:srgbClr val="212529"/>
                </a:solidFill>
                <a:effectLst/>
                <a:latin typeface="Roboto" panose="02000000000000000000" pitchFamily="2" charset="0"/>
              </a:rPr>
              <a:t>Ps</a:t>
            </a:r>
            <a:r>
              <a:rPr lang="lt-LT" b="0" i="0" dirty="0">
                <a:solidFill>
                  <a:srgbClr val="212529"/>
                </a:solidFill>
                <a:effectLst/>
                <a:latin typeface="Roboto" panose="02000000000000000000" pitchFamily="2" charset="0"/>
              </a:rPr>
              <a:t> 83, 6), troškimą  atsiverti Dievo buvimui ir jo meilei.</a:t>
            </a:r>
            <a:endParaRPr lang="lt-LT" b="0" i="0" dirty="0">
              <a:solidFill>
                <a:schemeClr val="accent1">
                  <a:lumMod val="75000"/>
                </a:schemeClr>
              </a:solidFill>
              <a:effectLst/>
              <a:latin typeface="Roboto" panose="02000000000000000000" pitchFamily="2" charset="0"/>
            </a:endParaRPr>
          </a:p>
          <a:p>
            <a:r>
              <a:rPr lang="lt-LT" b="0" i="0" dirty="0">
                <a:solidFill>
                  <a:schemeClr val="accent1">
                    <a:lumMod val="75000"/>
                  </a:schemeClr>
                </a:solidFill>
                <a:effectLst/>
                <a:latin typeface="Roboto" panose="02000000000000000000" pitchFamily="2" charset="0"/>
              </a:rPr>
              <a:t> </a:t>
            </a:r>
            <a:r>
              <a:rPr lang="lt-LT" b="0" i="0" u="none" strike="noStrike" dirty="0">
                <a:solidFill>
                  <a:schemeClr val="accent1">
                    <a:lumMod val="75000"/>
                  </a:schemeClr>
                </a:solidFill>
                <a:effectLst/>
                <a:latin typeface="Roboto" panose="02000000000000000000" pitchFamily="2" charset="0"/>
                <a:hlinkClick r:id="rId7">
                  <a:extLst>
                    <a:ext uri="{A12FA001-AC4F-418D-AE19-62706E023703}">
                      <ahyp:hlinkClr xmlns:ahyp="http://schemas.microsoft.com/office/drawing/2018/hyperlinkcolor" val="tx"/>
                    </a:ext>
                  </a:extLst>
                </a:hlinkClick>
              </a:rPr>
              <a:t>Liturgija</a:t>
            </a:r>
            <a:r>
              <a:rPr lang="lt-LT" b="0" i="0" dirty="0">
                <a:solidFill>
                  <a:schemeClr val="accent1">
                    <a:lumMod val="75000"/>
                  </a:schemeClr>
                </a:solidFill>
                <a:effectLst/>
                <a:latin typeface="Roboto" panose="02000000000000000000" pitchFamily="2" charset="0"/>
              </a:rPr>
              <a:t> </a:t>
            </a:r>
            <a:r>
              <a:rPr lang="lt-LT" b="0" i="0" dirty="0" err="1">
                <a:solidFill>
                  <a:srgbClr val="212529"/>
                </a:solidFill>
                <a:effectLst/>
                <a:latin typeface="Roboto" panose="02000000000000000000" pitchFamily="2" charset="0"/>
              </a:rPr>
              <a:t>Liturgija</a:t>
            </a:r>
            <a:r>
              <a:rPr lang="lt-LT" b="0" i="0" dirty="0">
                <a:solidFill>
                  <a:srgbClr val="212529"/>
                </a:solidFill>
                <a:effectLst/>
                <a:latin typeface="Roboto" panose="02000000000000000000" pitchFamily="2" charset="0"/>
              </a:rPr>
              <a:t> yra vieša Bažnyčios malda: pasak Vatikano II Susirinkimo, ji yra „viršūnė, į kurią krypsta Bažnyčios veikla, ir kartu šaltinis, iš kurio plaukia visa jos stiprybė“ (</a:t>
            </a:r>
            <a:r>
              <a:rPr lang="lt-LT" b="0" i="1" dirty="0" err="1">
                <a:solidFill>
                  <a:srgbClr val="212529"/>
                </a:solidFill>
                <a:effectLst/>
                <a:latin typeface="Roboto" panose="02000000000000000000" pitchFamily="2" charset="0"/>
              </a:rPr>
              <a:t>Sacrosanctum</a:t>
            </a:r>
            <a:r>
              <a:rPr lang="lt-LT" b="0" i="1" dirty="0">
                <a:solidFill>
                  <a:srgbClr val="212529"/>
                </a:solidFill>
                <a:effectLst/>
                <a:latin typeface="Roboto" panose="02000000000000000000" pitchFamily="2" charset="0"/>
              </a:rPr>
              <a:t> </a:t>
            </a:r>
            <a:r>
              <a:rPr lang="lt-LT" b="0" i="1" dirty="0" err="1">
                <a:solidFill>
                  <a:srgbClr val="212529"/>
                </a:solidFill>
                <a:effectLst/>
                <a:latin typeface="Roboto" panose="02000000000000000000" pitchFamily="2" charset="0"/>
              </a:rPr>
              <a:t>Concilium</a:t>
            </a:r>
            <a:r>
              <a:rPr lang="lt-LT" b="0" i="0" dirty="0">
                <a:solidFill>
                  <a:srgbClr val="212529"/>
                </a:solidFill>
                <a:effectLst/>
                <a:latin typeface="Roboto" panose="02000000000000000000" pitchFamily="2" charset="0"/>
              </a:rPr>
              <a:t>, 10)</a:t>
            </a:r>
            <a:endParaRPr lang="lt-LT" b="0" i="0" dirty="0">
              <a:solidFill>
                <a:schemeClr val="accent1">
                  <a:lumMod val="75000"/>
                </a:schemeClr>
              </a:solidFill>
              <a:effectLst/>
              <a:latin typeface="Roboto" panose="02000000000000000000" pitchFamily="2" charset="0"/>
            </a:endParaRPr>
          </a:p>
          <a:p>
            <a:r>
              <a:rPr lang="lt-LT" b="0" i="0" dirty="0">
                <a:solidFill>
                  <a:schemeClr val="accent1">
                    <a:lumMod val="75000"/>
                  </a:schemeClr>
                </a:solidFill>
                <a:effectLst/>
                <a:latin typeface="Roboto" panose="02000000000000000000" pitchFamily="2" charset="0"/>
              </a:rPr>
              <a:t> </a:t>
            </a:r>
            <a:r>
              <a:rPr lang="lt-LT" b="0" i="0" u="none" strike="noStrike" dirty="0">
                <a:solidFill>
                  <a:schemeClr val="accent1">
                    <a:lumMod val="75000"/>
                  </a:schemeClr>
                </a:solidFill>
                <a:effectLst/>
                <a:latin typeface="Roboto" panose="02000000000000000000" pitchFamily="2" charset="0"/>
                <a:hlinkClick r:id="rId8">
                  <a:extLst>
                    <a:ext uri="{A12FA001-AC4F-418D-AE19-62706E023703}">
                      <ahyp:hlinkClr xmlns:ahyp="http://schemas.microsoft.com/office/drawing/2018/hyperlinkcolor" val="tx"/>
                    </a:ext>
                  </a:extLst>
                </a:hlinkClick>
              </a:rPr>
              <a:t>Tikėjimo išpažinimas</a:t>
            </a:r>
            <a:r>
              <a:rPr lang="lt-LT" b="0" i="0" dirty="0">
                <a:solidFill>
                  <a:schemeClr val="accent1">
                    <a:lumMod val="75000"/>
                  </a:schemeClr>
                </a:solidFill>
                <a:effectLst/>
                <a:latin typeface="Roboto" panose="02000000000000000000" pitchFamily="2" charset="0"/>
              </a:rPr>
              <a:t>  </a:t>
            </a:r>
            <a:r>
              <a:rPr lang="lt-LT" b="0" i="0" dirty="0">
                <a:solidFill>
                  <a:srgbClr val="212529"/>
                </a:solidFill>
                <a:effectLst/>
                <a:latin typeface="Roboto" panose="02000000000000000000" pitchFamily="2" charset="0"/>
              </a:rPr>
              <a:t>„Jeigu lūpomis išpažinsi Viešpatį Jėzų ir širdimi tikėsi, kad Dievas jį prikėlė iš numirusių, būsi išgelbėtas. Širdimi priimtas tikėjimas veda į teisumą, o lūpomis išpažintas – į išganymą (</a:t>
            </a:r>
            <a:r>
              <a:rPr lang="lt-LT" b="0" i="0" dirty="0" err="1">
                <a:solidFill>
                  <a:srgbClr val="212529"/>
                </a:solidFill>
                <a:effectLst/>
                <a:latin typeface="Roboto" panose="02000000000000000000" pitchFamily="2" charset="0"/>
              </a:rPr>
              <a:t>Rom</a:t>
            </a:r>
            <a:r>
              <a:rPr lang="lt-LT" b="0" i="0" dirty="0">
                <a:solidFill>
                  <a:srgbClr val="212529"/>
                </a:solidFill>
                <a:effectLst/>
                <a:latin typeface="Roboto" panose="02000000000000000000" pitchFamily="2" charset="0"/>
              </a:rPr>
              <a:t> 10, 9–10). </a:t>
            </a:r>
            <a:endParaRPr lang="lt-LT" b="0" i="0" dirty="0">
              <a:solidFill>
                <a:schemeClr val="accent1">
                  <a:lumMod val="75000"/>
                </a:schemeClr>
              </a:solidFill>
              <a:effectLst/>
              <a:latin typeface="Roboto" panose="02000000000000000000" pitchFamily="2" charset="0"/>
            </a:endParaRPr>
          </a:p>
          <a:p>
            <a:r>
              <a:rPr lang="lt-LT" b="0" i="0" u="none" strike="noStrike" dirty="0">
                <a:solidFill>
                  <a:schemeClr val="accent1">
                    <a:lumMod val="75000"/>
                  </a:schemeClr>
                </a:solidFill>
                <a:effectLst/>
                <a:latin typeface="Roboto" panose="02000000000000000000" pitchFamily="2" charset="0"/>
                <a:hlinkClick r:id="rId9">
                  <a:extLst>
                    <a:ext uri="{A12FA001-AC4F-418D-AE19-62706E023703}">
                      <ahyp:hlinkClr xmlns:ahyp="http://schemas.microsoft.com/office/drawing/2018/hyperlinkcolor" val="tx"/>
                    </a:ext>
                  </a:extLst>
                </a:hlinkClick>
              </a:rPr>
              <a:t>Atlaidai</a:t>
            </a:r>
            <a:r>
              <a:rPr lang="lt-LT" b="0" i="0" u="none" strike="noStrike" dirty="0">
                <a:solidFill>
                  <a:schemeClr val="accent1">
                    <a:lumMod val="75000"/>
                  </a:schemeClr>
                </a:solidFill>
                <a:effectLst/>
                <a:latin typeface="Roboto" panose="02000000000000000000" pitchFamily="2" charset="0"/>
              </a:rPr>
              <a:t> </a:t>
            </a:r>
            <a:r>
              <a:rPr lang="lt-LT" b="0" i="0" dirty="0">
                <a:solidFill>
                  <a:srgbClr val="212529"/>
                </a:solidFill>
                <a:effectLst/>
                <a:latin typeface="Roboto" panose="02000000000000000000" pitchFamily="2" charset="0"/>
              </a:rPr>
              <a:t> </a:t>
            </a:r>
            <a:r>
              <a:rPr lang="lt-LT" b="0" i="0" dirty="0" err="1">
                <a:solidFill>
                  <a:srgbClr val="212529"/>
                </a:solidFill>
                <a:effectLst/>
                <a:latin typeface="Roboto" panose="02000000000000000000" pitchFamily="2" charset="0"/>
              </a:rPr>
              <a:t>Atlaidai</a:t>
            </a:r>
            <a:r>
              <a:rPr lang="lt-LT" b="0" i="0" dirty="0">
                <a:solidFill>
                  <a:srgbClr val="212529"/>
                </a:solidFill>
                <a:effectLst/>
                <a:latin typeface="Roboto" panose="02000000000000000000" pitchFamily="2" charset="0"/>
              </a:rPr>
              <a:t> padeda išlaisvinti širdį nuo nuodėmės naštos, kad deramai atsiteisti būtų galima visiškai laisvai.</a:t>
            </a:r>
            <a:endParaRPr lang="lt-LT" b="0" i="0" u="none" strike="noStrike" dirty="0">
              <a:solidFill>
                <a:schemeClr val="accent1">
                  <a:lumMod val="75000"/>
                </a:schemeClr>
              </a:solidFill>
              <a:effectLst/>
              <a:latin typeface="Roboto" panose="02000000000000000000" pitchFamily="2" charset="0"/>
            </a:endParaRPr>
          </a:p>
          <a:p>
            <a:pPr marL="0" indent="0">
              <a:buNone/>
            </a:pPr>
            <a:r>
              <a:rPr lang="lt-LT" sz="1400" dirty="0"/>
              <a:t>https://jubiliejus2025.katalikai.lt</a:t>
            </a:r>
          </a:p>
        </p:txBody>
      </p:sp>
      <p:pic>
        <p:nvPicPr>
          <p:cNvPr id="4" name="Picture 2" descr="Jubiliejus 2025 LT">
            <a:extLst>
              <a:ext uri="{FF2B5EF4-FFF2-40B4-BE49-F238E27FC236}">
                <a16:creationId xmlns:a16="http://schemas.microsoft.com/office/drawing/2014/main" id="{14FE2EF2-59B9-5541-1C79-4F4AE5A6AA9F}"/>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5775" y="1"/>
            <a:ext cx="1438176" cy="14381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9304497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F07B49D-5C22-1362-820B-79399E6CE772}"/>
            </a:ext>
          </a:extLst>
        </p:cNvPr>
        <p:cNvGrpSpPr/>
        <p:nvPr/>
      </p:nvGrpSpPr>
      <p:grpSpPr>
        <a:xfrm>
          <a:off x="0" y="0"/>
          <a:ext cx="0" cy="0"/>
          <a:chOff x="0" y="0"/>
          <a:chExt cx="0" cy="0"/>
        </a:xfrm>
      </p:grpSpPr>
      <p:sp>
        <p:nvSpPr>
          <p:cNvPr id="2" name="Pavadinimas 1">
            <a:extLst>
              <a:ext uri="{FF2B5EF4-FFF2-40B4-BE49-F238E27FC236}">
                <a16:creationId xmlns:a16="http://schemas.microsoft.com/office/drawing/2014/main" id="{A936D49E-B2FE-C411-9F42-D9C0CA560511}"/>
              </a:ext>
            </a:extLst>
          </p:cNvPr>
          <p:cNvSpPr>
            <a:spLocks noGrp="1"/>
          </p:cNvSpPr>
          <p:nvPr>
            <p:ph type="title"/>
          </p:nvPr>
        </p:nvSpPr>
        <p:spPr>
          <a:xfrm>
            <a:off x="2921620" y="89210"/>
            <a:ext cx="8356606" cy="791736"/>
          </a:xfrm>
        </p:spPr>
        <p:txBody>
          <a:bodyPr>
            <a:normAutofit/>
          </a:bodyPr>
          <a:lstStyle/>
          <a:p>
            <a:r>
              <a:rPr lang="lt-LT" sz="3200" b="1" kern="100" dirty="0">
                <a:solidFill>
                  <a:schemeClr val="accent1">
                    <a:lumMod val="75000"/>
                  </a:schemeClr>
                </a:solidFill>
                <a:latin typeface="Georgia" panose="02040502050405020303" pitchFamily="18" charset="0"/>
                <a:cs typeface="Times New Roman" panose="02020603050405020304" pitchFamily="18" charset="0"/>
              </a:rPr>
              <a:t>ŠVENTOSIOS DURYS</a:t>
            </a:r>
            <a:endParaRPr lang="lt-LT" sz="3200" dirty="0">
              <a:solidFill>
                <a:schemeClr val="accent1">
                  <a:lumMod val="75000"/>
                </a:schemeClr>
              </a:solidFill>
              <a:latin typeface="Georgia" panose="02040502050405020303" pitchFamily="18" charset="0"/>
            </a:endParaRPr>
          </a:p>
        </p:txBody>
      </p:sp>
      <p:pic>
        <p:nvPicPr>
          <p:cNvPr id="3" name="Picture 2" descr="Jubiliejus 2025 LT">
            <a:extLst>
              <a:ext uri="{FF2B5EF4-FFF2-40B4-BE49-F238E27FC236}">
                <a16:creationId xmlns:a16="http://schemas.microsoft.com/office/drawing/2014/main" id="{4899A45B-C9D5-AC47-8EAD-EC3EA033E6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454" y="-47623"/>
            <a:ext cx="1682640" cy="168264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FDF61605-771B-D2B9-C45C-0202875B789D}"/>
              </a:ext>
            </a:extLst>
          </p:cNvPr>
          <p:cNvSpPr txBox="1"/>
          <p:nvPr/>
        </p:nvSpPr>
        <p:spPr>
          <a:xfrm>
            <a:off x="1345086" y="1565828"/>
            <a:ext cx="10389714" cy="7048083"/>
          </a:xfrm>
          <a:prstGeom prst="rect">
            <a:avLst/>
          </a:prstGeom>
          <a:noFill/>
        </p:spPr>
        <p:txBody>
          <a:bodyPr wrap="square">
            <a:spAutoFit/>
          </a:bodyPr>
          <a:lstStyle/>
          <a:p>
            <a:pPr lvl="0" algn="just" defTabSz="914400" eaLnBrk="0" fontAlgn="base" hangingPunct="0">
              <a:spcBef>
                <a:spcPct val="0"/>
              </a:spcBef>
              <a:spcAft>
                <a:spcPct val="0"/>
              </a:spcAft>
              <a:buFontTx/>
              <a:buChar char="•"/>
            </a:pPr>
            <a:r>
              <a:rPr lang="lt-LT" altLang="lt-LT" sz="2800" dirty="0">
                <a:latin typeface="Palemonas"/>
              </a:rPr>
              <a:t>Šventųjų durų atidarymo tradicija atsirado XV a. ir pirmą kartą buvo dokumentuota </a:t>
            </a:r>
            <a:r>
              <a:rPr lang="lt-LT" altLang="lt-LT" sz="2800" b="1" dirty="0">
                <a:latin typeface="Palemonas"/>
              </a:rPr>
              <a:t>1423 m.</a:t>
            </a:r>
            <a:r>
              <a:rPr lang="lt-LT" altLang="lt-LT" sz="2800" dirty="0">
                <a:latin typeface="Palemonas"/>
              </a:rPr>
              <a:t> per popiežiaus Martyno V jubiliejinius metus. Ši tradicija palaipsniui tapo neatsiejama jubiliejinių metų šventimo dalimi.</a:t>
            </a:r>
          </a:p>
          <a:p>
            <a:pPr lvl="0" algn="just" defTabSz="914400" eaLnBrk="0" fontAlgn="base" hangingPunct="0">
              <a:spcBef>
                <a:spcPct val="0"/>
              </a:spcBef>
              <a:spcAft>
                <a:spcPct val="0"/>
              </a:spcAft>
              <a:buFontTx/>
              <a:buChar char="•"/>
            </a:pPr>
            <a:r>
              <a:rPr lang="lt-LT" altLang="lt-LT" sz="2800" dirty="0">
                <a:latin typeface="Palemonas"/>
              </a:rPr>
              <a:t>Šventosios durys pradėjo simbolizuoti Dievo gailestingumo ir atleidimo vartus, per kuriuos tikintieji gali žengti į dvasinį atsinaujinimą. Durys buvo įrengtos keturiose pagrindinėse Romos bazilikose </a:t>
            </a:r>
            <a:r>
              <a:rPr lang="lt-LT" sz="2800" dirty="0">
                <a:latin typeface="Palemonas"/>
              </a:rPr>
              <a:t>(</a:t>
            </a:r>
            <a:r>
              <a:rPr lang="lt-LT" sz="2800" dirty="0">
                <a:latin typeface="Palemonas"/>
                <a:hlinkClick r:id="rId4"/>
              </a:rPr>
              <a:t>Šv. Petro</a:t>
            </a:r>
            <a:r>
              <a:rPr lang="lt-LT" sz="2800" dirty="0">
                <a:latin typeface="Palemonas"/>
              </a:rPr>
              <a:t>, </a:t>
            </a:r>
            <a:r>
              <a:rPr lang="lt-LT" sz="2800" dirty="0">
                <a:latin typeface="Palemonas"/>
                <a:hlinkClick r:id="rId5"/>
              </a:rPr>
              <a:t>Šv. Jono </a:t>
            </a:r>
            <a:r>
              <a:rPr lang="lt-LT" sz="2800" dirty="0" err="1">
                <a:latin typeface="Palemonas"/>
                <a:hlinkClick r:id="rId5"/>
              </a:rPr>
              <a:t>Laterano</a:t>
            </a:r>
            <a:r>
              <a:rPr lang="lt-LT" sz="2800" dirty="0">
                <a:latin typeface="Palemonas"/>
              </a:rPr>
              <a:t>, </a:t>
            </a:r>
            <a:r>
              <a:rPr lang="lt-LT" sz="2800" dirty="0">
                <a:latin typeface="Palemonas"/>
                <a:hlinkClick r:id="rId6"/>
              </a:rPr>
              <a:t>Šv. Marijos Didžiosios </a:t>
            </a:r>
            <a:r>
              <a:rPr lang="lt-LT" sz="2800" dirty="0">
                <a:latin typeface="Palemonas"/>
              </a:rPr>
              <a:t>ir </a:t>
            </a:r>
            <a:r>
              <a:rPr lang="lt-LT" sz="2800" dirty="0">
                <a:latin typeface="Palemonas"/>
                <a:hlinkClick r:id="rId7"/>
              </a:rPr>
              <a:t>Šv. Pauliaus už Mūrų</a:t>
            </a:r>
            <a:r>
              <a:rPr lang="lt-LT" sz="2800" dirty="0">
                <a:latin typeface="Palemonas"/>
              </a:rPr>
              <a:t>). </a:t>
            </a:r>
          </a:p>
          <a:p>
            <a:pPr algn="just" defTabSz="914400" eaLnBrk="0" fontAlgn="base" hangingPunct="0">
              <a:spcBef>
                <a:spcPct val="0"/>
              </a:spcBef>
              <a:spcAft>
                <a:spcPct val="0"/>
              </a:spcAft>
              <a:buFontTx/>
              <a:buChar char="•"/>
            </a:pPr>
            <a:r>
              <a:rPr lang="lt-LT" sz="2800" b="1" dirty="0">
                <a:latin typeface="Palemonas"/>
              </a:rPr>
              <a:t>Šventosios Durys </a:t>
            </a:r>
            <a:r>
              <a:rPr lang="lt-LT" sz="2800" b="0" dirty="0">
                <a:latin typeface="Palemonas"/>
              </a:rPr>
              <a:t>– </a:t>
            </a:r>
            <a:r>
              <a:rPr lang="lt-LT" sz="2800" b="0" i="0" dirty="0">
                <a:solidFill>
                  <a:srgbClr val="222222"/>
                </a:solidFill>
                <a:effectLst/>
                <a:latin typeface="Palemonas"/>
              </a:rPr>
              <a:t>Šventosios durys yra daugiau nei tik fizinis praėjimas</a:t>
            </a:r>
            <a:r>
              <a:rPr lang="lt-LT" sz="2800" dirty="0">
                <a:solidFill>
                  <a:srgbClr val="222222"/>
                </a:solidFill>
                <a:latin typeface="Palemonas"/>
              </a:rPr>
              <a:t>, </a:t>
            </a:r>
            <a:r>
              <a:rPr lang="lt-LT" sz="2800" b="0" i="0" dirty="0">
                <a:solidFill>
                  <a:srgbClr val="222222"/>
                </a:solidFill>
                <a:effectLst/>
                <a:latin typeface="Palemonas"/>
              </a:rPr>
              <a:t>tai simbolis, turintis dvasinę reikšmę. </a:t>
            </a:r>
            <a:endParaRPr lang="lt-LT" sz="2800" b="0" dirty="0">
              <a:latin typeface="Palemonas"/>
            </a:endParaRPr>
          </a:p>
          <a:p>
            <a:pPr lvl="0" defTabSz="914400" eaLnBrk="0" fontAlgn="base" hangingPunct="0">
              <a:spcBef>
                <a:spcPct val="0"/>
              </a:spcBef>
              <a:spcAft>
                <a:spcPct val="0"/>
              </a:spcAft>
              <a:buFontTx/>
              <a:buChar char="•"/>
            </a:pPr>
            <a:endParaRPr lang="lt-LT" altLang="lt-LT" sz="2400" dirty="0">
              <a:latin typeface="Arial" panose="020B0604020202020204" pitchFamily="34" charset="0"/>
            </a:endParaRPr>
          </a:p>
          <a:p>
            <a:endParaRPr lang="lt-LT" sz="2400" b="1" dirty="0">
              <a:latin typeface="Palemonas"/>
            </a:endParaRPr>
          </a:p>
          <a:p>
            <a:endParaRPr lang="lt-LT" sz="2400" b="1" dirty="0">
              <a:latin typeface="Palemonas"/>
            </a:endParaRPr>
          </a:p>
          <a:p>
            <a:endParaRPr lang="lt-LT" sz="2400" b="1" dirty="0">
              <a:latin typeface="Palemonas"/>
            </a:endParaRPr>
          </a:p>
          <a:p>
            <a:endParaRPr lang="lt-LT" sz="2400" b="1" dirty="0">
              <a:latin typeface="Palemonas"/>
            </a:endParaRPr>
          </a:p>
          <a:p>
            <a:endParaRPr lang="lt-LT" sz="2400" b="1" dirty="0">
              <a:latin typeface="Palemonas"/>
            </a:endParaRPr>
          </a:p>
        </p:txBody>
      </p:sp>
    </p:spTree>
    <p:extLst>
      <p:ext uri="{BB962C8B-B14F-4D97-AF65-F5344CB8AC3E}">
        <p14:creationId xmlns:p14="http://schemas.microsoft.com/office/powerpoint/2010/main" val="489691152"/>
      </p:ext>
    </p:extLst>
  </p:cSld>
  <p:clrMapOvr>
    <a:masterClrMapping/>
  </p:clrMapOvr>
</p:sld>
</file>

<file path=ppt/theme/theme1.xml><?xml version="1.0" encoding="utf-8"?>
<a:theme xmlns:a="http://schemas.openxmlformats.org/drawingml/2006/main" name="Lašelis">
  <a:themeElements>
    <a:clrScheme name="Lašelis">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fontScheme name="Lašelis">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šelis">
      <a:fillStyleLst>
        <a:solidFill>
          <a:schemeClr val="phClr"/>
        </a:solidFill>
        <a:solidFill>
          <a:schemeClr val="phClr">
            <a:tint val="69000"/>
            <a:satMod val="105000"/>
            <a:lumMod val="110000"/>
          </a:schemeClr>
        </a:solidFill>
        <a:gradFill rotWithShape="1">
          <a:gsLst>
            <a:gs pos="0">
              <a:schemeClr val="phClr">
                <a:tint val="94000"/>
                <a:satMod val="100000"/>
                <a:lumMod val="108000"/>
              </a:schemeClr>
            </a:gs>
            <a:gs pos="50000">
              <a:schemeClr val="phClr">
                <a:tint val="98000"/>
                <a:shade val="100000"/>
                <a:satMod val="100000"/>
                <a:lumMod val="100000"/>
              </a:schemeClr>
            </a:gs>
            <a:gs pos="100000">
              <a:schemeClr val="phClr">
                <a:shade val="72000"/>
                <a:satMod val="120000"/>
                <a:lumMod val="100000"/>
              </a:schemeClr>
            </a:gs>
          </a:gsLst>
          <a:lin ang="5400000" scaled="0"/>
        </a:gradFill>
      </a:fillStyleLst>
      <a:lnStyleLst>
        <a:ln w="9525" cap="flat" cmpd="sng" algn="ctr">
          <a:solidFill>
            <a:schemeClr val="phClr">
              <a:shade val="60000"/>
            </a:scheme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effectStyle>
        <a:effectStyle>
          <a:effectLst>
            <a:outerShdw blurRad="63500" dist="25400" dir="5400000" algn="ctr" rotWithShape="0">
              <a:srgbClr val="000000">
                <a:alpha val="69000"/>
              </a:srgbClr>
            </a:outerShdw>
          </a:effectLst>
          <a:scene3d>
            <a:camera prst="orthographicFront">
              <a:rot lat="0" lon="0" rev="0"/>
            </a:camera>
            <a:lightRig rig="balanced" dir="t">
              <a:rot lat="0" lon="0" rev="1200000"/>
            </a:lightRig>
          </a:scene3d>
          <a:sp3d prstMaterial="plastic">
            <a:bevelT w="25400" h="25400"/>
          </a:sp3d>
        </a:effectStyle>
      </a:effectStyleLst>
      <a:bgFillStyleLst>
        <a:solidFill>
          <a:schemeClr val="phClr"/>
        </a:solidFill>
        <a:gradFill rotWithShape="1">
          <a:gsLst>
            <a:gs pos="0">
              <a:schemeClr val="phClr">
                <a:tint val="90000"/>
                <a:lumMod val="110000"/>
              </a:schemeClr>
            </a:gs>
            <a:gs pos="100000">
              <a:schemeClr val="phClr">
                <a:shade val="64000"/>
                <a:lumMod val="88000"/>
              </a:schemeClr>
            </a:gs>
          </a:gsLst>
          <a:lin ang="5400000" scaled="0"/>
        </a:gradFill>
        <a:gradFill rotWithShape="1">
          <a:gsLst>
            <a:gs pos="0">
              <a:schemeClr val="phClr">
                <a:tint val="84000"/>
                <a:shade val="100000"/>
                <a:hueMod val="130000"/>
                <a:satMod val="150000"/>
                <a:lumMod val="112000"/>
              </a:schemeClr>
            </a:gs>
            <a:gs pos="100000">
              <a:schemeClr val="phClr">
                <a:shade val="92000"/>
                <a:satMod val="140000"/>
                <a:lumMod val="110000"/>
              </a:schemeClr>
            </a:gs>
          </a:gsLst>
          <a:lin ang="5400000" scaled="0"/>
        </a:gradFill>
      </a:bgFillStyleLst>
    </a:fmtScheme>
  </a:themeElements>
  <a:objectDefaults/>
  <a:extraClrSchemeLst/>
  <a:extLst>
    <a:ext uri="{05A4C25C-085E-4340-85A3-A5531E510DB2}">
      <thm15:themeFamily xmlns:thm15="http://schemas.microsoft.com/office/thememl/2012/main" name="Droplet" id="{8984A317-299A-4E50-B45D-BFC9EDE2337A}" vid="{A633B6A3-9E7F-4C10-9C98-2517A3134361}"/>
    </a:ext>
  </a:extLst>
</a:theme>
</file>

<file path=ppt/theme/theme2.xml><?xml version="1.0" encoding="utf-8"?>
<a:theme xmlns:a="http://schemas.openxmlformats.org/drawingml/2006/main" name="„Office“ tema">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Lašelis">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themeOverride>
</file>

<file path=ppt/theme/themeOverride2.xml><?xml version="1.0" encoding="utf-8"?>
<a:themeOverride xmlns:a="http://schemas.openxmlformats.org/drawingml/2006/main">
  <a:clrScheme name="Lašelis">
    <a:dk1>
      <a:sysClr val="windowText" lastClr="000000"/>
    </a:dk1>
    <a:lt1>
      <a:sysClr val="window" lastClr="FFFFFF"/>
    </a:lt1>
    <a:dk2>
      <a:srgbClr val="355071"/>
    </a:dk2>
    <a:lt2>
      <a:srgbClr val="AABED7"/>
    </a:lt2>
    <a:accent1>
      <a:srgbClr val="2FA3EE"/>
    </a:accent1>
    <a:accent2>
      <a:srgbClr val="4BCAAD"/>
    </a:accent2>
    <a:accent3>
      <a:srgbClr val="86C157"/>
    </a:accent3>
    <a:accent4>
      <a:srgbClr val="D99C3F"/>
    </a:accent4>
    <a:accent5>
      <a:srgbClr val="CE6633"/>
    </a:accent5>
    <a:accent6>
      <a:srgbClr val="A35DD1"/>
    </a:accent6>
    <a:hlink>
      <a:srgbClr val="56BCFE"/>
    </a:hlink>
    <a:folHlink>
      <a:srgbClr val="97C5E3"/>
    </a:folHlink>
  </a:clrScheme>
</a:themeOverride>
</file>

<file path=docProps/app.xml><?xml version="1.0" encoding="utf-8"?>
<Properties xmlns="http://schemas.openxmlformats.org/officeDocument/2006/extended-properties" xmlns:vt="http://schemas.openxmlformats.org/officeDocument/2006/docPropsVTypes">
  <Template/>
  <TotalTime>2780</TotalTime>
  <Words>2124</Words>
  <Application>Microsoft Office PowerPoint</Application>
  <PresentationFormat>Plačiaekranė</PresentationFormat>
  <Paragraphs>133</Paragraphs>
  <Slides>23</Slides>
  <Notes>7</Notes>
  <HiddenSlides>0</HiddenSlides>
  <MMClips>0</MMClips>
  <ScaleCrop>false</ScaleCrop>
  <HeadingPairs>
    <vt:vector size="6" baseType="variant">
      <vt:variant>
        <vt:lpstr>Naudojami šriftai</vt:lpstr>
      </vt:variant>
      <vt:variant>
        <vt:i4>10</vt:i4>
      </vt:variant>
      <vt:variant>
        <vt:lpstr>Tema</vt:lpstr>
      </vt:variant>
      <vt:variant>
        <vt:i4>1</vt:i4>
      </vt:variant>
      <vt:variant>
        <vt:lpstr>Skaidrių pavadinimai</vt:lpstr>
      </vt:variant>
      <vt:variant>
        <vt:i4>23</vt:i4>
      </vt:variant>
    </vt:vector>
  </HeadingPairs>
  <TitlesOfParts>
    <vt:vector size="34" baseType="lpstr">
      <vt:lpstr>Aptos</vt:lpstr>
      <vt:lpstr>Arial</vt:lpstr>
      <vt:lpstr>Georgia</vt:lpstr>
      <vt:lpstr>Merriweather Sans</vt:lpstr>
      <vt:lpstr>Palemonas</vt:lpstr>
      <vt:lpstr>PT Sans</vt:lpstr>
      <vt:lpstr>Roboto</vt:lpstr>
      <vt:lpstr>TiemposText</vt:lpstr>
      <vt:lpstr>Times New Roman</vt:lpstr>
      <vt:lpstr>Tw Cen MT</vt:lpstr>
      <vt:lpstr>Lašelis</vt:lpstr>
      <vt:lpstr>„PowerPoint“ pateiktis</vt:lpstr>
      <vt:lpstr>Pagrindinė  2025 jubiliejinių metų žinia yra Viltis:</vt:lpstr>
      <vt:lpstr>  Jubiliejaus metų judėjiška tradicija </vt:lpstr>
      <vt:lpstr>Jubiliejaus metų judėjiška tradicija </vt:lpstr>
      <vt:lpstr> kRIKščioniškos tradicijos: Svarbiausi faktai </vt:lpstr>
      <vt:lpstr> kRIKščioniškos tradicijos: Svarbiausi faktai </vt:lpstr>
      <vt:lpstr>Jubiliejaus 2025 atributai</vt:lpstr>
      <vt:lpstr>Krikščionybės jubiliejaus ženklai</vt:lpstr>
      <vt:lpstr>ŠVENTOSIOS DURYS</vt:lpstr>
      <vt:lpstr>„PowerPoint“ pateiktis</vt:lpstr>
      <vt:lpstr>Įžengimo pro Šventąsias duris prasmė</vt:lpstr>
      <vt:lpstr>Įeiti pro Šventąsias duris tai:</vt:lpstr>
      <vt:lpstr>„PowerPoint“ pateiktis</vt:lpstr>
      <vt:lpstr>„PowerPoint“ pateiktis</vt:lpstr>
      <vt:lpstr> Jubiliejaus bažnyčios Lietuvoje Kauno arkivyskupija </vt:lpstr>
      <vt:lpstr>Jubiliejaus bažnyčios Lietuvoje  Šiaulių vyskupija</vt:lpstr>
      <vt:lpstr>Jubiliejaus bažnyčios Lietuvoje  Telšių vyskupija </vt:lpstr>
      <vt:lpstr>Jubiliejaus bažnyčios Lietuvoje Vilkaviškio vyskupija </vt:lpstr>
      <vt:lpstr>JUBILIEJaus bažnyčios Lietuvoje   Vilniaus arkivyskupija </vt:lpstr>
      <vt:lpstr>JUBILIEJaus bažnyčios Lietuvoje   Vilniaus arkivyskupija </vt:lpstr>
      <vt:lpstr>JUBILIEJaus bažnyčios Lietuvoje  Kaišiadorių vyskupija </vt:lpstr>
      <vt:lpstr>JUBILIEJaus bažnyčios Lietuvoje  Panevėžio vyskupija</vt:lpstr>
      <vt:lpstr>Naudota literatūra ir šaltiniai</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Julija Sinicienė</dc:creator>
  <cp:lastModifiedBy>Julija Sinicienė</cp:lastModifiedBy>
  <cp:revision>7</cp:revision>
  <dcterms:created xsi:type="dcterms:W3CDTF">2024-11-21T08:28:12Z</dcterms:created>
  <dcterms:modified xsi:type="dcterms:W3CDTF">2025-02-10T08:21:39Z</dcterms:modified>
</cp:coreProperties>
</file>